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8" r:id="rId3"/>
    <p:sldId id="259" r:id="rId4"/>
    <p:sldId id="261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0" autoAdjust="0"/>
    <p:restoredTop sz="94585" autoAdjust="0"/>
  </p:normalViewPr>
  <p:slideViewPr>
    <p:cSldViewPr>
      <p:cViewPr>
        <p:scale>
          <a:sx n="100" d="100"/>
          <a:sy n="100" d="100"/>
        </p:scale>
        <p:origin x="-1205" y="6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44258530183726"/>
          <c:y val="0.28284067706047361"/>
          <c:w val="0.47027624671916013"/>
          <c:h val="0.683835849092609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Жизнь</c:v>
                </c:pt>
              </c:strCache>
            </c:strRef>
          </c:tx>
          <c:explosion val="5"/>
          <c:cat>
            <c:strRef>
              <c:f>Лист1!$A$2:$A$6</c:f>
              <c:strCache>
                <c:ptCount val="5"/>
                <c:pt idx="0">
                  <c:v>Дошкольное детство</c:v>
                </c:pt>
                <c:pt idx="1">
                  <c:v>Обучение</c:v>
                </c:pt>
                <c:pt idx="2">
                  <c:v>Работа</c:v>
                </c:pt>
                <c:pt idx="3">
                  <c:v>Пенсия1</c:v>
                </c:pt>
                <c:pt idx="4">
                  <c:v>Пенсия2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14</c:v>
                </c:pt>
                <c:pt idx="2">
                  <c:v>37</c:v>
                </c:pt>
                <c:pt idx="3">
                  <c:v>9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136949775747901"/>
          <c:y val="0.19959233989860553"/>
          <c:w val="0.30413439602601233"/>
          <c:h val="0.783135469773157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385C1B-5C59-4FCC-9A04-94062A172C6D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426B6A-1F55-48F1-BB62-403ACCA7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4.wav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19256" cy="345638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Жизнь – хороша, жить 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– хорошо!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099664"/>
              </p:ext>
            </p:extLst>
          </p:nvPr>
        </p:nvGraphicFramePr>
        <p:xfrm>
          <a:off x="755576" y="1628800"/>
          <a:ext cx="7472385" cy="152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477"/>
                <a:gridCol w="1494477"/>
                <a:gridCol w="1494477"/>
                <a:gridCol w="1494477"/>
                <a:gridCol w="1494477"/>
              </a:tblGrid>
              <a:tr h="11633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дошкольноедетство</a:t>
                      </a:r>
                      <a:endParaRPr lang="ru-RU" sz="1600" dirty="0"/>
                    </a:p>
                  </a:txBody>
                  <a:tcPr marL="129493" marR="129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обучение</a:t>
                      </a:r>
                      <a:endParaRPr lang="ru-RU" sz="1600" dirty="0"/>
                    </a:p>
                  </a:txBody>
                  <a:tcPr marL="129493" marR="129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работа</a:t>
                      </a:r>
                      <a:endParaRPr lang="ru-RU" sz="1600" dirty="0"/>
                    </a:p>
                  </a:txBody>
                  <a:tcPr marL="129493" marR="129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пенсия</a:t>
                      </a:r>
                      <a:endParaRPr lang="ru-RU" sz="1800" dirty="0"/>
                    </a:p>
                  </a:txBody>
                  <a:tcPr marL="129493" marR="129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пенсия</a:t>
                      </a:r>
                      <a:endParaRPr lang="ru-RU" sz="1800" dirty="0"/>
                    </a:p>
                  </a:txBody>
                  <a:tcPr marL="129493" marR="129493"/>
                </a:tc>
              </a:tr>
              <a:tr h="3629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0-7</a:t>
                      </a:r>
                      <a:endParaRPr lang="ru-RU" sz="1800" dirty="0"/>
                    </a:p>
                  </a:txBody>
                  <a:tcPr marL="129493" marR="12949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7-21</a:t>
                      </a:r>
                      <a:endParaRPr lang="ru-RU" sz="1800" dirty="0"/>
                    </a:p>
                  </a:txBody>
                  <a:tcPr marL="129493" marR="129493">
                    <a:gradFill>
                      <a:gsLst>
                        <a:gs pos="8000">
                          <a:schemeClr val="accent1">
                            <a:tint val="66000"/>
                            <a:satMod val="160000"/>
                            <a:alpha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21-58</a:t>
                      </a:r>
                      <a:endParaRPr lang="ru-RU" sz="1800" dirty="0"/>
                    </a:p>
                  </a:txBody>
                  <a:tcPr marL="129493" marR="12949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58-67</a:t>
                      </a:r>
                      <a:endParaRPr lang="ru-RU" sz="1800" dirty="0"/>
                    </a:p>
                  </a:txBody>
                  <a:tcPr marL="129493" marR="12949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67-95</a:t>
                      </a:r>
                      <a:endParaRPr lang="ru-RU" sz="1800" dirty="0"/>
                    </a:p>
                  </a:txBody>
                  <a:tcPr marL="129493" marR="129493"/>
                </a:tc>
              </a:tr>
            </a:tbl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моей жизни.</a:t>
            </a:r>
            <a:endParaRPr lang="ru-RU" dirty="0"/>
          </a:p>
        </p:txBody>
      </p:sp>
      <p:pic>
        <p:nvPicPr>
          <p:cNvPr id="6" name="~PP1622.WAV">
            <a:hlinkClick r:id="" action="ppaction://media"/>
          </p:cNvPr>
          <p:cNvPicPr>
            <a:picLocks noRot="1" noChangeAspect="1"/>
          </p:cNvPicPr>
          <p:nvPr>
            <a:wavAudioFile r:embed="rId1" name="~PP162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2817999"/>
              </p:ext>
            </p:extLst>
          </p:nvPr>
        </p:nvGraphicFramePr>
        <p:xfrm>
          <a:off x="1547664" y="3212975"/>
          <a:ext cx="5256584" cy="343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Tm="5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492896"/>
            <a:ext cx="3960440" cy="1905001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Мне не семнадцать,</a:t>
            </a:r>
          </a:p>
          <a:p>
            <a:r>
              <a:rPr lang="ru-RU" sz="8000" dirty="0" smtClean="0"/>
              <a:t>Мне  - шестьдесят семь</a:t>
            </a:r>
          </a:p>
          <a:p>
            <a:r>
              <a:rPr lang="ru-RU" sz="8000" dirty="0" smtClean="0"/>
              <a:t>И этот возраст нравится.</a:t>
            </a:r>
          </a:p>
          <a:p>
            <a:r>
              <a:rPr lang="ru-RU" sz="8000" dirty="0" smtClean="0"/>
              <a:t>Я замужем лет сорок семь.</a:t>
            </a:r>
          </a:p>
          <a:p>
            <a:r>
              <a:rPr lang="ru-RU" sz="8000" dirty="0" smtClean="0"/>
              <a:t>Смогла  я с этим справиться.</a:t>
            </a:r>
          </a:p>
          <a:p>
            <a:r>
              <a:rPr lang="ru-RU" sz="8000" dirty="0" smtClean="0"/>
              <a:t>Теперь на пенсии я девять лет</a:t>
            </a:r>
          </a:p>
          <a:p>
            <a:r>
              <a:rPr lang="ru-RU" sz="8000" dirty="0" smtClean="0"/>
              <a:t>И жить планирую дальше –  </a:t>
            </a:r>
          </a:p>
          <a:p>
            <a:r>
              <a:rPr lang="ru-RU" sz="8000" dirty="0" smtClean="0"/>
              <a:t>На свете  ещё  интересного столько…</a:t>
            </a:r>
          </a:p>
          <a:p>
            <a:r>
              <a:rPr lang="ru-RU" sz="8000" dirty="0" smtClean="0"/>
              <a:t>О том говорю я без фальши.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3352800" cy="1252728"/>
          </a:xfrm>
        </p:spPr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6056" y="2060848"/>
            <a:ext cx="3221856" cy="3221856"/>
          </a:xfrm>
          <a:prstGeom prst="ellipse">
            <a:avLst/>
          </a:prstGeom>
          <a:ln w="63500" cap="rnd">
            <a:solidFill>
              <a:srgbClr val="66CC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~PP981.WAV">
            <a:hlinkClick r:id="" action="ppaction://media"/>
          </p:cNvPr>
          <p:cNvPicPr>
            <a:picLocks noRot="1" noChangeAspect="1"/>
          </p:cNvPicPr>
          <p:nvPr>
            <a:wavAudioFile r:embed="rId1" name="~PP98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Вышивка нитками мулине . Это подруга увлекла.</a:t>
            </a:r>
          </a:p>
          <a:p>
            <a:r>
              <a:rPr lang="ru-RU" dirty="0" smtClean="0"/>
              <a:t>Вышивка лентами  - у неё увидела. Она  всё объяснила – не обидела.</a:t>
            </a:r>
          </a:p>
          <a:p>
            <a:r>
              <a:rPr lang="ru-RU" dirty="0" smtClean="0"/>
              <a:t>Вышивка бисером – самой стало интересно. Картинам на стене – не тесно: </a:t>
            </a:r>
          </a:p>
          <a:p>
            <a:pPr>
              <a:buNone/>
            </a:pPr>
            <a:r>
              <a:rPr lang="ru-RU" dirty="0" smtClean="0"/>
              <a:t>    люблю дарить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чего начинала? </a:t>
            </a:r>
            <a:br>
              <a:rPr lang="ru-RU" dirty="0" smtClean="0"/>
            </a:br>
            <a:r>
              <a:rPr lang="ru-RU" dirty="0" smtClean="0"/>
              <a:t>Конечно с вышивки!</a:t>
            </a:r>
            <a:endParaRPr lang="ru-RU" dirty="0"/>
          </a:p>
        </p:txBody>
      </p:sp>
      <p:pic>
        <p:nvPicPr>
          <p:cNvPr id="4" name="~PP634.WAV">
            <a:hlinkClick r:id="" action="ppaction://media"/>
          </p:cNvPr>
          <p:cNvPicPr>
            <a:picLocks noRot="1" noChangeAspect="1"/>
          </p:cNvPicPr>
          <p:nvPr>
            <a:wavAudioFile r:embed="rId1" name="~PP63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7" y="1628800"/>
            <a:ext cx="3352800" cy="1252728"/>
          </a:xfrm>
        </p:spPr>
        <p:txBody>
          <a:bodyPr/>
          <a:lstStyle/>
          <a:p>
            <a:r>
              <a:rPr lang="ru-RU" dirty="0" smtClean="0"/>
              <a:t>Ещё  увлечение – английского языка изучение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3645024"/>
            <a:ext cx="3904076" cy="1793776"/>
          </a:xfrm>
        </p:spPr>
        <p:txBody>
          <a:bodyPr/>
          <a:lstStyle/>
          <a:p>
            <a:r>
              <a:rPr lang="ru-RU" dirty="0" smtClean="0"/>
              <a:t>Есть в Кирове Центр для пенсионеров</a:t>
            </a:r>
          </a:p>
          <a:p>
            <a:r>
              <a:rPr lang="ru-RU" dirty="0" smtClean="0"/>
              <a:t>Вот там есть место и для увлечённых без меры.</a:t>
            </a:r>
            <a:endParaRPr lang="ru-RU" dirty="0"/>
          </a:p>
        </p:txBody>
      </p:sp>
      <p:pic>
        <p:nvPicPr>
          <p:cNvPr id="5" name="~PP882.WAV">
            <a:hlinkClick r:id="" action="ppaction://media"/>
          </p:cNvPr>
          <p:cNvPicPr>
            <a:picLocks noRot="1" noChangeAspect="1"/>
          </p:cNvPicPr>
          <p:nvPr>
            <a:wavAudioFile r:embed="rId1" name="~PP88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67" y="2060848"/>
            <a:ext cx="4512502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5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Только вот беда – без компьютера – ни-ку-да.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3" y="2204864"/>
            <a:ext cx="2952328" cy="3528392"/>
          </a:xfrm>
        </p:spPr>
        <p:txBody>
          <a:bodyPr/>
          <a:lstStyle/>
          <a:p>
            <a:r>
              <a:rPr lang="ru-RU" dirty="0" smtClean="0"/>
              <a:t>Сначала – просто печатная машинка.</a:t>
            </a:r>
          </a:p>
          <a:p>
            <a:r>
              <a:rPr lang="ru-RU" dirty="0" smtClean="0"/>
              <a:t>Потом – выход в интернет: мастер классы по вышиванию и </a:t>
            </a:r>
            <a:r>
              <a:rPr lang="ru-RU" dirty="0" err="1" smtClean="0"/>
              <a:t>бисероплетению</a:t>
            </a:r>
            <a:r>
              <a:rPr lang="ru-RU" dirty="0" smtClean="0"/>
              <a:t>, по саду и огороду, по заготовкам и кулинарии…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372200" y="2511115"/>
            <a:ext cx="2493417" cy="35283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Теперь – изучение английского языка – </a:t>
            </a:r>
            <a:r>
              <a:rPr lang="ru-RU" dirty="0" err="1" smtClean="0"/>
              <a:t>вебинары</a:t>
            </a:r>
            <a:r>
              <a:rPr lang="ru-RU" dirty="0" smtClean="0"/>
              <a:t>, словари, мультфильмы (Свинка </a:t>
            </a:r>
            <a:r>
              <a:rPr lang="ru-RU" dirty="0" err="1" smtClean="0"/>
              <a:t>Пеппа</a:t>
            </a:r>
            <a:r>
              <a:rPr lang="ru-RU" dirty="0" smtClean="0"/>
              <a:t>, например).</a:t>
            </a:r>
          </a:p>
          <a:p>
            <a:r>
              <a:rPr lang="ru-RU" dirty="0" err="1" smtClean="0"/>
              <a:t>Госуслуги</a:t>
            </a:r>
            <a:r>
              <a:rPr lang="ru-RU" dirty="0" smtClean="0"/>
              <a:t>: записаться на приём к врачу, спросить в пенсионном фонде</a:t>
            </a:r>
            <a:endParaRPr lang="ru-RU" dirty="0"/>
          </a:p>
        </p:txBody>
      </p:sp>
      <p:pic>
        <p:nvPicPr>
          <p:cNvPr id="7" name="~PP2504.WAV">
            <a:hlinkClick r:id="" action="ppaction://media"/>
          </p:cNvPr>
          <p:cNvPicPr>
            <a:picLocks noRot="1" noChangeAspect="1"/>
          </p:cNvPicPr>
          <p:nvPr>
            <a:wavAudioFile r:embed="rId1" name="~PP250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614737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80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3352800" cy="1252728"/>
          </a:xfrm>
        </p:spPr>
        <p:txBody>
          <a:bodyPr/>
          <a:lstStyle/>
          <a:p>
            <a:pPr algn="ctr"/>
            <a:r>
              <a:rPr lang="ru-RU" dirty="0"/>
              <a:t>Внешний мир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 Киров даёт возможность разнообразить культурный досуг: спектакли, концерты, праздники.</a:t>
            </a:r>
          </a:p>
          <a:p>
            <a:r>
              <a:rPr lang="ru-RU" dirty="0" smtClean="0"/>
              <a:t>Наш Центр, организуя экскурсии, помогает раздвигать рамки города и </a:t>
            </a:r>
            <a:r>
              <a:rPr lang="ru-RU" dirty="0" smtClean="0"/>
              <a:t>знакомиться </a:t>
            </a:r>
            <a:r>
              <a:rPr lang="ru-RU" dirty="0" smtClean="0"/>
              <a:t>с окружающим миром.</a:t>
            </a:r>
            <a:endParaRPr lang="ru-RU" dirty="0"/>
          </a:p>
        </p:txBody>
      </p:sp>
      <p:pic>
        <p:nvPicPr>
          <p:cNvPr id="2050" name="Picture 2" descr="D:\Самсонова\Кружковая работа 2019 год\Клуб общения\5 декабря 2019 Экскурсия Дятьково\S102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31180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31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556792"/>
            <a:ext cx="3818467" cy="242146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i="1" dirty="0" smtClean="0"/>
              <a:t>Не надо нам  скучать по прошлому -</a:t>
            </a:r>
          </a:p>
          <a:p>
            <a:r>
              <a:rPr lang="ru-RU" sz="2000" b="1" i="1" dirty="0" smtClean="0"/>
              <a:t>Есть в возрасте любом хорошее.</a:t>
            </a:r>
            <a:endParaRPr lang="ru-RU" sz="2000" b="1" i="1" dirty="0"/>
          </a:p>
        </p:txBody>
      </p:sp>
    </p:spTree>
  </p:cSld>
  <p:clrMapOvr>
    <a:masterClrMapping/>
  </p:clrMapOvr>
  <p:transition advTm="614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</TotalTime>
  <Words>251</Words>
  <Application>Microsoft Office PowerPoint</Application>
  <PresentationFormat>Экран (4:3)</PresentationFormat>
  <Paragraphs>43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Жизнь – хороша, жить – хорошо!</vt:lpstr>
      <vt:lpstr>Время моей жизни.</vt:lpstr>
      <vt:lpstr>О себе</vt:lpstr>
      <vt:lpstr>С чего начинала?  Конечно с вышивки!</vt:lpstr>
      <vt:lpstr>Ещё  увлечение – английского языка изучение</vt:lpstr>
      <vt:lpstr>Только вот беда – без компьютера – ни-ку-да.</vt:lpstr>
      <vt:lpstr>Внешний мир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по первому(заочному) туру по компьютерному многоборью среди пенсионеров в категории «Начинающий пользователь».</dc:title>
  <dc:creator>Uzer</dc:creator>
  <cp:lastModifiedBy>1 ПК-КОМП-Класс</cp:lastModifiedBy>
  <cp:revision>21</cp:revision>
  <dcterms:created xsi:type="dcterms:W3CDTF">2020-01-04T11:28:34Z</dcterms:created>
  <dcterms:modified xsi:type="dcterms:W3CDTF">2020-11-18T12:27:00Z</dcterms:modified>
</cp:coreProperties>
</file>