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68" r:id="rId2"/>
    <p:sldId id="258" r:id="rId3"/>
    <p:sldId id="261" r:id="rId4"/>
    <p:sldId id="257" r:id="rId5"/>
    <p:sldId id="263" r:id="rId6"/>
    <p:sldId id="264" r:id="rId7"/>
    <p:sldId id="260" r:id="rId8"/>
    <p:sldId id="265" r:id="rId9"/>
    <p:sldId id="259" r:id="rId10"/>
    <p:sldId id="262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76" autoAdjust="0"/>
    <p:restoredTop sz="99855" autoAdjust="0"/>
  </p:normalViewPr>
  <p:slideViewPr>
    <p:cSldViewPr>
      <p:cViewPr varScale="1">
        <p:scale>
          <a:sx n="53" d="100"/>
          <a:sy n="53" d="100"/>
        </p:scale>
        <p:origin x="-16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30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414" y="-9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DDA7B-AD14-42D3-94B6-F38841222182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E73AF-D1C0-4B12-B0EC-EF6BB759A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muzyka-bystraya-dlya-prezentacii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Клуб «Активное долголетие»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645024"/>
            <a:ext cx="7854696" cy="1336112"/>
          </a:xfrm>
        </p:spPr>
        <p:txBody>
          <a:bodyPr/>
          <a:lstStyle/>
          <a:p>
            <a:pPr algn="ctr"/>
            <a:r>
              <a:rPr lang="ru-RU" dirty="0" smtClean="0"/>
              <a:t> Денисова Марина Николаевна</a:t>
            </a:r>
            <a:endParaRPr lang="ru-RU" dirty="0"/>
          </a:p>
        </p:txBody>
      </p:sp>
    </p:spTree>
  </p:cSld>
  <p:clrMapOvr>
    <a:masterClrMapping/>
  </p:clrMapOvr>
  <p:transition advTm="575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Осваиваем  новые игры</a:t>
            </a:r>
            <a:endParaRPr lang="ru-RU" dirty="0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0542" y="2348880"/>
            <a:ext cx="3262411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93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293096"/>
            <a:ext cx="3131840" cy="234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179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Серебряные волонтеры</a:t>
            </a:r>
            <a:endParaRPr lang="ru-RU" dirty="0"/>
          </a:p>
        </p:txBody>
      </p:sp>
      <p:pic>
        <p:nvPicPr>
          <p:cNvPr id="3074" name="Picture 2" descr="C:\Users\User\Desktop\Лапина шах. клуб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3312368" cy="2484277"/>
          </a:xfrm>
          <a:prstGeom prst="rect">
            <a:avLst/>
          </a:prstGeom>
          <a:noFill/>
        </p:spPr>
      </p:pic>
      <p:pic>
        <p:nvPicPr>
          <p:cNvPr id="3075" name="Picture 3" descr="C:\Users\User\Desktop\Лапина сп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898" y="1844824"/>
            <a:ext cx="3262478" cy="2448272"/>
          </a:xfrm>
          <a:prstGeom prst="rect">
            <a:avLst/>
          </a:prstGeom>
          <a:noFill/>
        </p:spPr>
      </p:pic>
      <p:pic>
        <p:nvPicPr>
          <p:cNvPr id="3078" name="Picture 6" descr="C:\Users\User\Desktop\Фото 2 этап ЛМ\Щежин - шко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509120"/>
            <a:ext cx="2544283" cy="1908212"/>
          </a:xfrm>
          <a:prstGeom prst="rect">
            <a:avLst/>
          </a:prstGeom>
          <a:noFill/>
        </p:spPr>
      </p:pic>
      <p:pic>
        <p:nvPicPr>
          <p:cNvPr id="3079" name="Picture 7" descr="C:\Users\User\Desktop\Фото 2 этап ЛМ\Щежин волонте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365104"/>
            <a:ext cx="2880320" cy="2160240"/>
          </a:xfrm>
          <a:prstGeom prst="rect">
            <a:avLst/>
          </a:prstGeom>
          <a:noFill/>
        </p:spPr>
      </p:pic>
      <p:pic>
        <p:nvPicPr>
          <p:cNvPr id="3080" name="Picture 8" descr="C:\Users\User\Desktop\Фото 2 этап ЛМ\Щежин - субботн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437112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Tm="5226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1143000"/>
          </a:xfrm>
        </p:spPr>
        <p:txBody>
          <a:bodyPr/>
          <a:lstStyle/>
          <a:p>
            <a:pPr algn="ctr"/>
            <a:r>
              <a:rPr lang="ru-RU" dirty="0" smtClean="0"/>
              <a:t> Интересные моменты</a:t>
            </a:r>
            <a:endParaRPr lang="ru-RU" dirty="0"/>
          </a:p>
        </p:txBody>
      </p:sp>
      <p:pic>
        <p:nvPicPr>
          <p:cNvPr id="2050" name="Picture 2" descr="C:\Users\User\Desktop\Нат. в Междур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528392" cy="3048624"/>
          </a:xfrm>
          <a:prstGeom prst="rect">
            <a:avLst/>
          </a:prstGeom>
          <a:noFill/>
        </p:spPr>
      </p:pic>
      <p:pic>
        <p:nvPicPr>
          <p:cNvPr id="2051" name="Picture 3" descr="C:\Users\User\Desktop\Рябин 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72816"/>
            <a:ext cx="3406659" cy="2376264"/>
          </a:xfrm>
          <a:prstGeom prst="rect">
            <a:avLst/>
          </a:prstGeom>
          <a:noFill/>
        </p:spPr>
      </p:pic>
      <p:pic>
        <p:nvPicPr>
          <p:cNvPr id="2052" name="Picture 4" descr="C:\Users\User\Desktop\Выстав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365104"/>
            <a:ext cx="2842166" cy="2132856"/>
          </a:xfrm>
          <a:prstGeom prst="rect">
            <a:avLst/>
          </a:prstGeom>
          <a:noFill/>
        </p:spPr>
      </p:pic>
      <p:pic>
        <p:nvPicPr>
          <p:cNvPr id="2053" name="Picture 5" descr="C:\Users\User\Desktop\Выстав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022174"/>
            <a:ext cx="2304256" cy="1729191"/>
          </a:xfrm>
          <a:prstGeom prst="rect">
            <a:avLst/>
          </a:prstGeom>
          <a:noFill/>
        </p:spPr>
      </p:pic>
      <p:pic>
        <p:nvPicPr>
          <p:cNvPr id="2054" name="Picture 6" descr="C:\Users\User\Desktop\Волн. рач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797152"/>
            <a:ext cx="2512487" cy="1885454"/>
          </a:xfrm>
          <a:prstGeom prst="rect">
            <a:avLst/>
          </a:prstGeom>
          <a:noFill/>
        </p:spPr>
      </p:pic>
    </p:spTree>
  </p:cSld>
  <p:clrMapOvr>
    <a:masterClrMapping/>
  </p:clrMapOvr>
  <p:transition advTm="535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079432" cy="20768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 !!!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Tm="2902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Занятия в клубе</a:t>
            </a:r>
            <a:endParaRPr lang="ru-RU" dirty="0"/>
          </a:p>
        </p:txBody>
      </p:sp>
      <p:pic>
        <p:nvPicPr>
          <p:cNvPr id="1026" name="Picture 2" descr="C:\Users\User\Desktop\зимн. заб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2987824" cy="2485372"/>
          </a:xfrm>
          <a:prstGeom prst="rect">
            <a:avLst/>
          </a:prstGeom>
          <a:noFill/>
        </p:spPr>
      </p:pic>
      <p:pic>
        <p:nvPicPr>
          <p:cNvPr id="1027" name="Picture 3" descr="C:\Users\User\Desktop\Заезд фев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88840"/>
            <a:ext cx="3059832" cy="2448272"/>
          </a:xfrm>
          <a:prstGeom prst="rect">
            <a:avLst/>
          </a:prstGeom>
          <a:noFill/>
        </p:spPr>
      </p:pic>
      <p:pic>
        <p:nvPicPr>
          <p:cNvPr id="1028" name="Picture 4" descr="C:\Users\User\Desktop\заезд мар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437112"/>
            <a:ext cx="3493549" cy="2420888"/>
          </a:xfrm>
          <a:prstGeom prst="rect">
            <a:avLst/>
          </a:prstGeom>
          <a:noFill/>
        </p:spPr>
      </p:pic>
      <p:pic>
        <p:nvPicPr>
          <p:cNvPr id="1029" name="Picture 5" descr="C:\Users\User\Desktop\Псих с мяч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4437112"/>
            <a:ext cx="2987825" cy="2420888"/>
          </a:xfrm>
          <a:prstGeom prst="rect">
            <a:avLst/>
          </a:prstGeom>
          <a:noFill/>
        </p:spPr>
      </p:pic>
      <p:pic>
        <p:nvPicPr>
          <p:cNvPr id="1030" name="Picture 6" descr="C:\Users\User\Desktop\Псих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V="1">
            <a:off x="6444208" y="4437112"/>
            <a:ext cx="2699792" cy="2420888"/>
          </a:xfrm>
          <a:prstGeom prst="rect">
            <a:avLst/>
          </a:prstGeom>
          <a:noFill/>
        </p:spPr>
      </p:pic>
      <p:pic>
        <p:nvPicPr>
          <p:cNvPr id="1031" name="Picture 7" descr="C:\Users\User\Desktop\Лапина йог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1988840"/>
            <a:ext cx="3096344" cy="2448272"/>
          </a:xfrm>
          <a:prstGeom prst="rect">
            <a:avLst/>
          </a:prstGeom>
          <a:noFill/>
        </p:spPr>
      </p:pic>
      <p:pic>
        <p:nvPicPr>
          <p:cNvPr id="10" name="muzyka-bystraya-dlya-prezentac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2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/>
              <a:t>Онлайн</a:t>
            </a:r>
            <a:r>
              <a:rPr lang="ru-RU" sz="4000" dirty="0" smtClean="0"/>
              <a:t> – занятия, для </a:t>
            </a:r>
            <a:r>
              <a:rPr lang="ru-RU" sz="4000" dirty="0" smtClean="0"/>
              <a:t>участников</a:t>
            </a:r>
            <a:r>
              <a:rPr lang="ru-RU" sz="4000" dirty="0" smtClean="0"/>
              <a:t> клуба, </a:t>
            </a:r>
            <a:r>
              <a:rPr lang="ru-RU" sz="4000" dirty="0" smtClean="0"/>
              <a:t>во время пандемии </a:t>
            </a:r>
            <a:r>
              <a:rPr lang="ru-RU" sz="4000" dirty="0" err="1" smtClean="0"/>
              <a:t>коронавируса</a:t>
            </a:r>
            <a:endParaRPr lang="ru-RU" sz="4000" dirty="0"/>
          </a:p>
        </p:txBody>
      </p:sp>
      <p:pic>
        <p:nvPicPr>
          <p:cNvPr id="2050" name="Picture 2" descr="C:\Users\User\Desktop\онл. па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038600" cy="2448272"/>
          </a:xfrm>
          <a:prstGeom prst="rect">
            <a:avLst/>
          </a:prstGeom>
          <a:noFill/>
        </p:spPr>
      </p:pic>
      <p:pic>
        <p:nvPicPr>
          <p:cNvPr id="2051" name="Picture 3" descr="C:\Users\User\Desktop\Онл Лоб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916833"/>
            <a:ext cx="2160240" cy="1728192"/>
          </a:xfrm>
          <a:prstGeom prst="rect">
            <a:avLst/>
          </a:prstGeom>
          <a:noFill/>
        </p:spPr>
      </p:pic>
      <p:pic>
        <p:nvPicPr>
          <p:cNvPr id="2052" name="Picture 4" descr="C:\Users\User\Desktop\онл.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645024"/>
            <a:ext cx="2160240" cy="2736303"/>
          </a:xfrm>
          <a:prstGeom prst="rect">
            <a:avLst/>
          </a:prstGeom>
          <a:noFill/>
        </p:spPr>
      </p:pic>
      <p:pic>
        <p:nvPicPr>
          <p:cNvPr id="2053" name="Picture 5" descr="C:\Users\User\Desktop\онл.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916832"/>
            <a:ext cx="1944215" cy="1728192"/>
          </a:xfrm>
          <a:prstGeom prst="rect">
            <a:avLst/>
          </a:prstGeom>
          <a:noFill/>
        </p:spPr>
      </p:pic>
      <p:pic>
        <p:nvPicPr>
          <p:cNvPr id="2055" name="Picture 7" descr="C:\Users\User\Desktop\онл.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645024"/>
            <a:ext cx="1944216" cy="2736304"/>
          </a:xfrm>
          <a:prstGeom prst="rect">
            <a:avLst/>
          </a:prstGeom>
          <a:noFill/>
        </p:spPr>
      </p:pic>
      <p:pic>
        <p:nvPicPr>
          <p:cNvPr id="2056" name="Picture 8" descr="C:\Users\User\Desktop\ком 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365104"/>
            <a:ext cx="2400045" cy="2007751"/>
          </a:xfrm>
          <a:prstGeom prst="rect">
            <a:avLst/>
          </a:prstGeom>
          <a:noFill/>
        </p:spPr>
      </p:pic>
      <p:pic>
        <p:nvPicPr>
          <p:cNvPr id="2057" name="Picture 9" descr="C:\Users\User\Desktop\ком 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4365104"/>
            <a:ext cx="1728192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Tm="521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Лето -2020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662064" cy="463292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cs typeface="Microsoft New Tai Lue" pitchFamily="34" charset="0"/>
              </a:rPr>
              <a:t>Дыхательные упражнения на свежем воздухе с клубами ЗОЖ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        </a:t>
            </a:r>
            <a:r>
              <a:rPr lang="ru-RU" sz="2000" dirty="0" smtClean="0">
                <a:solidFill>
                  <a:srgbClr val="7030A0"/>
                </a:solidFill>
              </a:rPr>
              <a:t>Дыхание – это жизнь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C:\Users\User\Desktop\1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908720"/>
            <a:ext cx="3024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908720"/>
            <a:ext cx="28438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429000"/>
            <a:ext cx="29878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429000"/>
            <a:ext cx="302433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19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Компьютерные курсы</a:t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для людей старшего поколения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Участники конкурса азбука интернета 2020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Занятия в компьютерном классе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Компьютерные курсы поспособствовали  вести активный и продуктивный образ жизни.</a:t>
            </a:r>
          </a:p>
          <a:p>
            <a:pPr algn="ctr"/>
            <a:r>
              <a:rPr lang="ru-RU" sz="2700" dirty="0" smtClean="0">
                <a:solidFill>
                  <a:srgbClr val="002060"/>
                </a:solidFill>
              </a:rPr>
              <a:t> Благодаря освоению курсов компьютерной грамотности я стала активной участницей многих интернет – форумов, конференций. Освоила много нового материала из интернета</a:t>
            </a: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Бел. за комп.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2088232" cy="2486573"/>
          </a:xfrm>
          <a:prstGeom prst="rect">
            <a:avLst/>
          </a:prstGeom>
          <a:noFill/>
        </p:spPr>
      </p:pic>
      <p:pic>
        <p:nvPicPr>
          <p:cNvPr id="3075" name="Picture 3" descr="C:\Users\User\Desktop\Токарева ком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140968"/>
            <a:ext cx="1959290" cy="2448272"/>
          </a:xfrm>
          <a:prstGeom prst="rect">
            <a:avLst/>
          </a:prstGeom>
          <a:noFill/>
        </p:spPr>
      </p:pic>
      <p:pic>
        <p:nvPicPr>
          <p:cNvPr id="3076" name="Picture 4" descr="C:\Users\User\Desktop\Постаногова ком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190157"/>
            <a:ext cx="1575828" cy="1667843"/>
          </a:xfrm>
          <a:prstGeom prst="rect">
            <a:avLst/>
          </a:prstGeom>
          <a:noFill/>
        </p:spPr>
      </p:pic>
    </p:spTree>
  </p:cSld>
  <p:clrMapOvr>
    <a:masterClrMapping/>
  </p:clrMapOvr>
  <p:transition advTm="7223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Итоговые результаты</a:t>
            </a:r>
            <a:endParaRPr lang="ru-RU" dirty="0"/>
          </a:p>
        </p:txBody>
      </p:sp>
      <p:pic>
        <p:nvPicPr>
          <p:cNvPr id="1026" name="Picture 2" descr="C:\Users\User\Desktop\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960440" cy="2647823"/>
          </a:xfrm>
          <a:prstGeom prst="rect">
            <a:avLst/>
          </a:prstGeom>
          <a:noFill/>
        </p:spPr>
      </p:pic>
      <p:pic>
        <p:nvPicPr>
          <p:cNvPr id="1027" name="Picture 3" descr="C:\Users\User\Desktop\к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509120"/>
            <a:ext cx="3251520" cy="2224025"/>
          </a:xfrm>
          <a:prstGeom prst="rect">
            <a:avLst/>
          </a:prstGeom>
          <a:noFill/>
        </p:spPr>
      </p:pic>
      <p:pic>
        <p:nvPicPr>
          <p:cNvPr id="1028" name="Picture 4" descr="C:\Users\User\Desktop\Фото 2 этап ЛМ\в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4644008" y="1844824"/>
            <a:ext cx="4014989" cy="2664296"/>
          </a:xfrm>
          <a:prstGeom prst="rect">
            <a:avLst/>
          </a:prstGeom>
          <a:noFill/>
        </p:spPr>
      </p:pic>
      <p:pic>
        <p:nvPicPr>
          <p:cNvPr id="1029" name="Picture 5" descr="C:\Users\User\Desktop\в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509120"/>
            <a:ext cx="1944216" cy="2215913"/>
          </a:xfrm>
          <a:prstGeom prst="rect">
            <a:avLst/>
          </a:prstGeom>
          <a:noFill/>
        </p:spPr>
      </p:pic>
      <p:pic>
        <p:nvPicPr>
          <p:cNvPr id="1030" name="Picture 6" descr="C:\Users\User\Desktop\IMG_12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509120"/>
            <a:ext cx="2880320" cy="2197429"/>
          </a:xfrm>
          <a:prstGeom prst="rect">
            <a:avLst/>
          </a:prstGeom>
          <a:noFill/>
        </p:spPr>
      </p:pic>
    </p:spTree>
  </p:cSld>
  <p:clrMapOvr>
    <a:masterClrMapping/>
  </p:clrMapOvr>
  <p:transition advTm="5164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Клуб «Скандинавская ходьба»</a:t>
            </a:r>
            <a:endParaRPr lang="ru-RU" dirty="0"/>
          </a:p>
        </p:txBody>
      </p:sp>
      <p:pic>
        <p:nvPicPr>
          <p:cNvPr id="1026" name="Picture 2" descr="C:\Users\User\Desktop\Новая папка (2)\IMG_1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132856"/>
            <a:ext cx="4389437" cy="4464496"/>
          </a:xfrm>
          <a:prstGeom prst="rect">
            <a:avLst/>
          </a:prstGeom>
          <a:noFill/>
        </p:spPr>
      </p:pic>
      <p:pic>
        <p:nvPicPr>
          <p:cNvPr id="1028" name="Picture 4" descr="C:\Users\User\Desktop\а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2987824" cy="4824536"/>
          </a:xfrm>
          <a:prstGeom prst="rect">
            <a:avLst/>
          </a:prstGeom>
          <a:noFill/>
        </p:spPr>
      </p:pic>
      <p:pic>
        <p:nvPicPr>
          <p:cNvPr id="1029" name="Picture 5" descr="C:\Users\User\Desktop\а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50860" y="1844825"/>
            <a:ext cx="1693140" cy="1728191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3573016"/>
            <a:ext cx="16916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User\Desktop\к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3841" y="5013176"/>
            <a:ext cx="1690159" cy="1844824"/>
          </a:xfrm>
          <a:prstGeom prst="rect">
            <a:avLst/>
          </a:prstGeom>
          <a:noFill/>
        </p:spPr>
      </p:pic>
    </p:spTree>
  </p:cSld>
  <p:clrMapOvr>
    <a:masterClrMapping/>
  </p:clrMapOvr>
  <p:transition advTm="5445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Продуктивный творческий труд</a:t>
            </a:r>
            <a:endParaRPr lang="ru-RU" dirty="0"/>
          </a:p>
        </p:txBody>
      </p:sp>
      <p:pic>
        <p:nvPicPr>
          <p:cNvPr id="1028" name="Picture 4" descr="C:\Users\User\Desktop\МАСТЕР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5760640" cy="5085184"/>
          </a:xfrm>
          <a:prstGeom prst="rect">
            <a:avLst/>
          </a:prstGeom>
          <a:noFill/>
        </p:spPr>
      </p:pic>
      <p:pic>
        <p:nvPicPr>
          <p:cNvPr id="1029" name="Picture 5" descr="C:\Users\User\Desktop\тру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365104"/>
            <a:ext cx="3131785" cy="2350195"/>
          </a:xfrm>
          <a:prstGeom prst="rect">
            <a:avLst/>
          </a:prstGeom>
          <a:noFill/>
        </p:spPr>
      </p:pic>
      <p:pic>
        <p:nvPicPr>
          <p:cNvPr id="1030" name="Picture 6" descr="C:\Users\User\Desktop\труд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916832"/>
            <a:ext cx="2016224" cy="2376264"/>
          </a:xfrm>
          <a:prstGeom prst="rect">
            <a:avLst/>
          </a:prstGeom>
          <a:noFill/>
        </p:spPr>
      </p:pic>
    </p:spTree>
  </p:cSld>
  <p:clrMapOvr>
    <a:masterClrMapping/>
  </p:clrMapOvr>
  <p:transition advTm="5007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Спорт – это норма жизни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esktop\спор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7"/>
            <a:ext cx="4608512" cy="3312368"/>
          </a:xfrm>
          <a:prstGeom prst="rect">
            <a:avLst/>
          </a:prstGeom>
          <a:noFill/>
        </p:spPr>
      </p:pic>
      <p:pic>
        <p:nvPicPr>
          <p:cNvPr id="2051" name="Picture 3" descr="C:\Users\User\Desktop\Волн. ра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3456384" cy="2232248"/>
          </a:xfrm>
          <a:prstGeom prst="rect">
            <a:avLst/>
          </a:prstGeom>
          <a:noFill/>
        </p:spPr>
      </p:pic>
      <p:pic>
        <p:nvPicPr>
          <p:cNvPr id="2052" name="Picture 4" descr="C:\Users\User\Desktop\гим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149080"/>
            <a:ext cx="3456385" cy="2529500"/>
          </a:xfrm>
          <a:prstGeom prst="rect">
            <a:avLst/>
          </a:prstGeom>
          <a:noFill/>
        </p:spPr>
      </p:pic>
      <p:pic>
        <p:nvPicPr>
          <p:cNvPr id="7" name="Рисунок 6" descr="C:\Users\User\Desktop\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251520" y="5157192"/>
            <a:ext cx="20882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2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7" y="5157192"/>
            <a:ext cx="2160240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914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470</TotalTime>
  <Words>114</Words>
  <Application>Microsoft Office PowerPoint</Application>
  <PresentationFormat>Экран (4:3)</PresentationFormat>
  <Paragraphs>28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Клуб «Активное долголетие»</vt:lpstr>
      <vt:lpstr>Занятия в клубе</vt:lpstr>
      <vt:lpstr>Онлайн – занятия, для участников клуба, во время пандемии коронавируса</vt:lpstr>
      <vt:lpstr>       Лето -2020</vt:lpstr>
      <vt:lpstr>Компьютерные курсы для людей старшего поколения</vt:lpstr>
      <vt:lpstr>Итоговые результаты</vt:lpstr>
      <vt:lpstr>Клуб «Скандинавская ходьба»</vt:lpstr>
      <vt:lpstr>Продуктивный творческий труд</vt:lpstr>
      <vt:lpstr>Спорт – это норма жизни</vt:lpstr>
      <vt:lpstr>Осваиваем  новые игры</vt:lpstr>
      <vt:lpstr>Серебряные волонтеры</vt:lpstr>
      <vt:lpstr> Интересные моменты</vt:lpstr>
      <vt:lpstr>Спасибо за внимание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Заезды, клубы  активного долголетия,  Школа реабилитации и ухода, мобильная бригада</dc:title>
  <dc:creator>User</dc:creator>
  <cp:lastModifiedBy>Светик</cp:lastModifiedBy>
  <cp:revision>54</cp:revision>
  <dcterms:created xsi:type="dcterms:W3CDTF">2020-09-22T06:47:15Z</dcterms:created>
  <dcterms:modified xsi:type="dcterms:W3CDTF">2020-11-20T15:27:52Z</dcterms:modified>
</cp:coreProperties>
</file>