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7" r:id="rId2"/>
    <p:sldId id="283" r:id="rId3"/>
    <p:sldId id="258" r:id="rId4"/>
    <p:sldId id="256" r:id="rId5"/>
    <p:sldId id="259" r:id="rId6"/>
    <p:sldId id="261" r:id="rId7"/>
    <p:sldId id="265" r:id="rId8"/>
    <p:sldId id="264" r:id="rId9"/>
    <p:sldId id="260" r:id="rId10"/>
    <p:sldId id="262" r:id="rId11"/>
    <p:sldId id="266" r:id="rId12"/>
    <p:sldId id="26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7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6A9"/>
    <a:srgbClr val="4A024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>
      <p:cViewPr varScale="1">
        <p:scale>
          <a:sx n="49" d="100"/>
          <a:sy n="49" d="100"/>
        </p:scale>
        <p:origin x="-1181" y="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6B9D8-FEBF-4086-8ABC-F171A9F197DC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0D8FE-CCB3-4F1C-93F0-74BB3DB0B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7;&#1074;&#1077;&#1090;&#1080;&#1082;\Downloads\George%20Davidson_-_&#1042;&#1077;&#1089;&#1077;&#1085;&#1085;&#1080;&#1081;%20&#1074;&#1072;&#1083;&#1100;&#1089;%20(1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eorge Davidson_-_Весенний вальс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266253" cy="266253"/>
          </a:xfrm>
          <a:prstGeom prst="rect">
            <a:avLst/>
          </a:prstGeom>
        </p:spPr>
      </p:pic>
      <p:pic>
        <p:nvPicPr>
          <p:cNvPr id="6" name="George Davidson_-_Весенний вальс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476672"/>
            <a:ext cx="244475" cy="244475"/>
          </a:xfrm>
          <a:prstGeom prst="rect">
            <a:avLst/>
          </a:prstGeom>
        </p:spPr>
      </p:pic>
      <p:pic>
        <p:nvPicPr>
          <p:cNvPr id="4" name="Содержимое 3" descr="4dSuQP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2816"/>
            <a:ext cx="9144000" cy="265030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Добрый день!!!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Представляем вам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работу клуба «Активное долголетие»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George Davidson_-_Весенний вальс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051720" y="54868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70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70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alentine-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</a:t>
            </a:r>
            <a:r>
              <a:rPr lang="ru-RU" dirty="0" smtClean="0"/>
              <a:t>дивляли своими творческими способностями</a:t>
            </a:r>
            <a:endParaRPr lang="ru-RU" dirty="0"/>
          </a:p>
        </p:txBody>
      </p:sp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556792"/>
            <a:ext cx="417646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556792"/>
            <a:ext cx="4011910" cy="510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0435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результаты были потрясающие!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9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348880"/>
            <a:ext cx="435597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s30ibBUnUI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57200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d7a1105de64f3a87db2eef9c35b18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35516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Преумножали свои возможности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0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852936"/>
            <a:ext cx="4067944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owtDxvb5O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897560"/>
            <a:ext cx="388843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alentine-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Раскрывали свой внутренний потенциал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9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140968"/>
            <a:ext cx="3390951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zlt1WSnaq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635896" y="3284984"/>
            <a:ext cx="5256584" cy="336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-hear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Развивались не только физически, но и духовно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55679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122b2608ccd231ed51416e3ba619918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852936"/>
            <a:ext cx="4716016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163912472-stock-photo-colored-pencils-on-a-tab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Получали позитивные эмоции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IMG_3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428396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7509" y="314096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6085-grafika-rozovyj-serdce-nebo-den_svyatogo_valentina-1920x1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4A0243"/>
                </a:solidFill>
              </a:rPr>
              <a:t>Раскрывали новые таланты</a:t>
            </a:r>
            <a:endParaRPr lang="ru-RU" dirty="0">
              <a:solidFill>
                <a:srgbClr val="4A0243"/>
              </a:solidFill>
            </a:endParaRPr>
          </a:p>
        </p:txBody>
      </p:sp>
      <p:pic>
        <p:nvPicPr>
          <p:cNvPr id="5" name="Рисунок 4" descr="IMG_3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453650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132856"/>
            <a:ext cx="4043941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5201-heart-magenta-love-red-graphic_design-1920x1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272808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Путешествовали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493204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564904"/>
            <a:ext cx="3995936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olidays___Saint_Valentines_Day__037822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Хорошо работали и хорошо отдыхали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424847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700808"/>
            <a:ext cx="464400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7560"/>
            <a:ext cx="4271197" cy="362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9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924944"/>
            <a:ext cx="4139951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heart-backgrounds-power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7132"/>
          </a:xfrm>
        </p:spPr>
      </p:pic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672" y="188640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Коллектив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85082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4A0243"/>
                </a:solidFill>
              </a:rPr>
              <a:t>Осваивали новые игры</a:t>
            </a:r>
            <a:endParaRPr lang="ru-RU" dirty="0">
              <a:solidFill>
                <a:srgbClr val="4A0243"/>
              </a:solidFill>
            </a:endParaRPr>
          </a:p>
        </p:txBody>
      </p:sp>
      <p:pic>
        <p:nvPicPr>
          <p:cNvPr id="6" name="Рисунок 5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7510" y="2204864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2204864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140957836-stock-illustration-background-pink-valentine-d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Проводили время с пользой на свежем воздухе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2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482453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636912"/>
            <a:ext cx="421196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0186"/>
            <a:ext cx="5596114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9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0"/>
            <a:ext cx="442798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Занимались общественной деятельностью</a:t>
            </a:r>
            <a:endParaRPr lang="ru-RU" sz="4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inh-nen-powerpoint-moi-nhat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4A0243"/>
                </a:solidFill>
              </a:rPr>
              <a:t>Обменивались  опытом</a:t>
            </a:r>
            <a:endParaRPr lang="ru-RU" dirty="0">
              <a:solidFill>
                <a:srgbClr val="4A0243"/>
              </a:solidFill>
            </a:endParaRPr>
          </a:p>
        </p:txBody>
      </p:sp>
      <p:pic>
        <p:nvPicPr>
          <p:cNvPr id="5" name="Рисунок 4" descr="IMG_9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93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356992"/>
            <a:ext cx="432048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alentine-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IMG_3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980728"/>
            <a:ext cx="7272300" cy="48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36555931-stock-photo-berries-of-red-viburnum-autum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Радовали своим творчеством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OglpA9cyL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844824"/>
            <a:ext cx="7092280" cy="4743146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f29fc32283a681aea4afb72e61058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4LojsCOnr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856"/>
            <a:ext cx="4860032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zj4TZCcmj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122292"/>
            <a:ext cx="4427984" cy="436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art-3093472_1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827584" y="1268760"/>
            <a:ext cx="7632848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Новом году мы будем рады видеть вас снова и снова. Он обязательно принесёт нам много ярких и интересных моментов!!!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orazonfondos-de-pantalla-de-corazones-ro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96752"/>
            <a:ext cx="5616624" cy="3744416"/>
          </a:xfrm>
          <a:noFill/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cs typeface="Aparajita" pitchFamily="34" charset="0"/>
              </a:rPr>
              <a:t>Спасибо  за внимание</a:t>
            </a:r>
            <a:endParaRPr lang="ru-RU" sz="8000" dirty="0">
              <a:solidFill>
                <a:srgbClr val="FF0000"/>
              </a:solidFill>
              <a:cs typeface="Aparajita" pitchFamily="34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229600" cy="504056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 три года </a:t>
            </a: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мы прошли  огромный путь! Он был для нас очень значимым.</a:t>
            </a:r>
            <a:b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Мы очень рады, что мы вместе!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ove-power-point-background-oyle-kalakaari-co-intended-for-powerpoint-background-love-the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9544" y="260648"/>
            <a:ext cx="4104456" cy="93610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 занимались спортом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78452">
            <a:off x="372683" y="2121656"/>
            <a:ext cx="4336516" cy="319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54996">
            <a:off x="4841703" y="1514173"/>
            <a:ext cx="3968441" cy="282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6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m151030_0d4a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IMG_20191023_085001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356992"/>
            <a:ext cx="4356909" cy="325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9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7958" y="0"/>
            <a:ext cx="480604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619672" y="188641"/>
            <a:ext cx="2866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Были стойкими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548680"/>
            <a:ext cx="339472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Были активными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JjdzSWUkA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127lPc0E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284984"/>
            <a:ext cx="417646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over0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8640"/>
            <a:ext cx="5184576" cy="292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140968"/>
            <a:ext cx="518457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79512" y="2348880"/>
            <a:ext cx="35923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Принимали участие в Олимпиадах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224" y="762000"/>
            <a:ext cx="6984776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99810" y="188640"/>
            <a:ext cx="742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Достигали отличных результатов в спорте</a:t>
            </a: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nDd75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Трудились не покладая рук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9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132856"/>
            <a:ext cx="4860032" cy="438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04_091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21196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120</Words>
  <Application>Microsoft Office PowerPoint</Application>
  <PresentationFormat>Экран (4:3)</PresentationFormat>
  <Paragraphs>25</Paragraphs>
  <Slides>28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Добрый день!!! Представляем вам работу клуба «Активное долголетие»</vt:lpstr>
      <vt:lpstr>Слайд 2</vt:lpstr>
      <vt:lpstr>За  три года мы прошли  огромный путь! Он был для нас очень значимым. Мы очень рады, что мы вместе!</vt:lpstr>
      <vt:lpstr>Слайд 4</vt:lpstr>
      <vt:lpstr>Слайд 5</vt:lpstr>
      <vt:lpstr>Были активными</vt:lpstr>
      <vt:lpstr>Слайд 7</vt:lpstr>
      <vt:lpstr>Слайд 8</vt:lpstr>
      <vt:lpstr>Трудились не покладая рук</vt:lpstr>
      <vt:lpstr>Удивляли своими творческими способностями</vt:lpstr>
      <vt:lpstr>И результаты были потрясающие!</vt:lpstr>
      <vt:lpstr>Преумножали свои возможности</vt:lpstr>
      <vt:lpstr>Раскрывали свой внутренний потенциал</vt:lpstr>
      <vt:lpstr>Развивались не только физически, но и духовно</vt:lpstr>
      <vt:lpstr>Получали позитивные эмоции</vt:lpstr>
      <vt:lpstr>Раскрывали новые таланты</vt:lpstr>
      <vt:lpstr>Путешествовали</vt:lpstr>
      <vt:lpstr>Хорошо работали и хорошо отдыхали</vt:lpstr>
      <vt:lpstr>Слайд 19</vt:lpstr>
      <vt:lpstr>Осваивали новые игры</vt:lpstr>
      <vt:lpstr>Проводили время с пользой на свежем воздухе</vt:lpstr>
      <vt:lpstr>Слайд 22</vt:lpstr>
      <vt:lpstr>Обменивались  опытом</vt:lpstr>
      <vt:lpstr>Слайд 24</vt:lpstr>
      <vt:lpstr>Радовали своим творчеством</vt:lpstr>
      <vt:lpstr>Слайд 26</vt:lpstr>
      <vt:lpstr>Слайд 27</vt:lpstr>
      <vt:lpstr>Спасибо 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Светик</cp:lastModifiedBy>
  <cp:revision>35</cp:revision>
  <dcterms:created xsi:type="dcterms:W3CDTF">2020-02-12T14:08:58Z</dcterms:created>
  <dcterms:modified xsi:type="dcterms:W3CDTF">2020-11-20T15:32:25Z</dcterms:modified>
</cp:coreProperties>
</file>