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31" y="1700808"/>
            <a:ext cx="8839844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Стажировочная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площадка</a:t>
            </a:r>
            <a:r>
              <a:rPr lang="ru-RU" sz="2400" b="1" i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«Современные подходы к занятиям адаптивной физической культурой при различных нарушениях функций организма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b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22044"/>
            <a:ext cx="6732240" cy="283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252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МБУ «ЦСО Советского района»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Социально-реабилитационное отделение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для граждан пожилого возраста и инвалидов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72" y="4479307"/>
            <a:ext cx="3647728" cy="23664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422"/>
            <a:ext cx="8640960" cy="46413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dirty="0" smtClean="0">
              <a:latin typeface="Bookman Old Style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Bookman Old Style" pitchFamily="18" charset="0"/>
              </a:rPr>
              <a:t>Цель</a:t>
            </a:r>
            <a:r>
              <a:rPr lang="ru-RU" sz="8000" dirty="0" smtClean="0">
                <a:latin typeface="Bookman Old Style" pitchFamily="18" charset="0"/>
              </a:rPr>
              <a:t> </a:t>
            </a:r>
            <a:r>
              <a:rPr lang="ru-RU" sz="8000" dirty="0">
                <a:latin typeface="Bookman Old Style" pitchFamily="18" charset="0"/>
              </a:rPr>
              <a:t>– повышение качества жизни граждан пожилого возраста и инвалидов посредством укрепления физического и психического здоровья</a:t>
            </a:r>
            <a:r>
              <a:rPr lang="ru-RU" sz="8000" dirty="0" smtClean="0">
                <a:latin typeface="Bookman Old Style" pitchFamily="18" charset="0"/>
              </a:rPr>
              <a:t>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8000" dirty="0">
              <a:latin typeface="Bookman Old Style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Bookman Old Style" pitchFamily="18" charset="0"/>
              </a:rPr>
              <a:t>Задачи</a:t>
            </a:r>
            <a:r>
              <a:rPr lang="ru-RU" sz="8000" b="1" i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ru-RU" sz="8000" dirty="0" smtClean="0">
                <a:latin typeface="Bookman Old Style" pitchFamily="18" charset="0"/>
              </a:rPr>
              <a:t>укрепление </a:t>
            </a:r>
            <a:r>
              <a:rPr lang="ru-RU" sz="8000" dirty="0">
                <a:latin typeface="Bookman Old Style" pitchFamily="18" charset="0"/>
              </a:rPr>
              <a:t>и поддержание жизненно важных двигательных навыков;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ru-RU" sz="8000" dirty="0" smtClean="0">
                <a:latin typeface="Bookman Old Style" pitchFamily="18" charset="0"/>
              </a:rPr>
              <a:t>удовлетворение </a:t>
            </a:r>
            <a:r>
              <a:rPr lang="ru-RU" sz="8000" dirty="0">
                <a:latin typeface="Bookman Old Style" pitchFamily="18" charset="0"/>
              </a:rPr>
              <a:t>потребностей граждан пожилого возраста и инвалидов в двигательной активности и общении посредством организации и проведения коллективных занятий по адаптивной физической культуре инструктором, имеющим специальное образование;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ru-RU" sz="8000" dirty="0" smtClean="0">
                <a:latin typeface="Bookman Old Style" pitchFamily="18" charset="0"/>
              </a:rPr>
              <a:t>формирование </a:t>
            </a:r>
            <a:r>
              <a:rPr lang="ru-RU" sz="8000" dirty="0">
                <a:latin typeface="Bookman Old Style" pitchFamily="18" charset="0"/>
              </a:rPr>
              <a:t>у пожилых людей и инвалидов интереса к здоровому образу жизни;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ru-RU" sz="8000" dirty="0" smtClean="0">
                <a:latin typeface="Bookman Old Style" pitchFamily="18" charset="0"/>
              </a:rPr>
              <a:t>повышение </a:t>
            </a:r>
            <a:r>
              <a:rPr lang="ru-RU" sz="8000" dirty="0">
                <a:latin typeface="Bookman Old Style" pitchFamily="18" charset="0"/>
              </a:rPr>
              <a:t>уровня информированности граждан пожилого возраста и инвалидов по вопросам рационального питания и подбора двигательной активности для самостоятельных занятий физической культурой;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ru-RU" sz="8000" dirty="0" smtClean="0">
                <a:latin typeface="Bookman Old Style" pitchFamily="18" charset="0"/>
              </a:rPr>
              <a:t>расширение </a:t>
            </a:r>
            <a:r>
              <a:rPr lang="ru-RU" sz="8000" dirty="0">
                <a:latin typeface="Bookman Old Style" pitchFamily="18" charset="0"/>
              </a:rPr>
              <a:t>кругозора и круга общения</a:t>
            </a:r>
            <a:r>
              <a:rPr lang="ru-RU" sz="8000" dirty="0" smtClean="0">
                <a:latin typeface="Bookman Old Style" pitchFamily="18" charset="0"/>
              </a:rPr>
              <a:t>.</a:t>
            </a:r>
          </a:p>
          <a:p>
            <a:pPr marL="0" indent="457200">
              <a:spcBef>
                <a:spcPts val="0"/>
              </a:spcBef>
            </a:pPr>
            <a:endParaRPr lang="ru-RU" dirty="0"/>
          </a:p>
          <a:p>
            <a:pPr marL="0" indent="457200">
              <a:spcBef>
                <a:spcPts val="0"/>
              </a:spcBef>
            </a:pPr>
            <a:endParaRPr lang="ru-RU" dirty="0"/>
          </a:p>
          <a:p>
            <a:pPr marL="0" indent="4572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Формы занятий: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коллективная</a:t>
            </a:r>
            <a:r>
              <a:rPr lang="ru-RU" sz="2800" dirty="0">
                <a:latin typeface="Bookman Old Style" pitchFamily="18" charset="0"/>
              </a:rPr>
              <a:t>, которая представляет собой занятия в группах здоровья, клубах любителей бега, центрах здоровья и др.;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индивидуальная</a:t>
            </a:r>
            <a:r>
              <a:rPr lang="ru-RU" sz="2800" dirty="0">
                <a:latin typeface="Bookman Old Style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самостоятельная</a:t>
            </a:r>
            <a:r>
              <a:rPr lang="ru-RU" sz="2800" dirty="0">
                <a:latin typeface="Bookman Old Style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96" y="306896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5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Этапы: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) Предварительный этап: </a:t>
            </a:r>
            <a:r>
              <a:rPr lang="ru-RU" dirty="0">
                <a:latin typeface="Bookman Old Style" pitchFamily="18" charset="0"/>
              </a:rPr>
              <a:t>проведение лекций по </a:t>
            </a:r>
            <a:r>
              <a:rPr lang="ru-RU" dirty="0" smtClean="0">
                <a:latin typeface="Bookman Old Style" pitchFamily="18" charset="0"/>
              </a:rPr>
              <a:t>технике: </a:t>
            </a:r>
            <a:r>
              <a:rPr lang="ru-RU" dirty="0">
                <a:latin typeface="Bookman Old Style" pitchFamily="18" charset="0"/>
              </a:rPr>
              <a:t>безопасности на занятиях по адаптивной физической культуре для граждан пожилого возраста  </a:t>
            </a:r>
            <a:r>
              <a:rPr lang="ru-RU" dirty="0" smtClean="0">
                <a:latin typeface="Bookman Old Style" pitchFamily="18" charset="0"/>
              </a:rPr>
              <a:t>инвалидов</a:t>
            </a:r>
            <a:endParaRPr lang="ru-RU" dirty="0">
              <a:latin typeface="Bookman Old Styl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2) Диагностический этап: </a:t>
            </a:r>
            <a:r>
              <a:rPr lang="ru-RU" dirty="0" smtClean="0">
                <a:latin typeface="Bookman Old Style" pitchFamily="18" charset="0"/>
              </a:rPr>
              <a:t>диагностика состояния здоровья получателей социальных услуг с целью дальнейшей корректировки комплекса упражнений;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3) Основной этап: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man Old Style" pitchFamily="18" charset="0"/>
              </a:rPr>
              <a:t>Проведение занятий по адаптивной физической культуре в группе «Здоровье» по утвержденному графику с учетом состояния здоровья получателей социальных услуг;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4) Завершающий </a:t>
            </a: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этап: </a:t>
            </a:r>
            <a:r>
              <a:rPr lang="ru-RU" dirty="0">
                <a:latin typeface="Bookman Old Style" pitchFamily="18" charset="0"/>
              </a:rPr>
              <a:t>проведение диагностики состояния здоровья получателей социальных услуг после </a:t>
            </a:r>
            <a:r>
              <a:rPr lang="ru-RU" dirty="0" smtClean="0">
                <a:latin typeface="Bookman Old Style" pitchFamily="18" charset="0"/>
              </a:rPr>
              <a:t>занятий; релаксационные мероприятия.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Bookman Old Style" pitchFamily="18" charset="0"/>
              </a:rPr>
              <a:t>Важно правильно выстроить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последовательность упражнений: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занятие начинаем </a:t>
            </a:r>
            <a:r>
              <a:rPr lang="ru-RU" sz="2400" dirty="0">
                <a:latin typeface="Bookman Old Style" pitchFamily="18" charset="0"/>
              </a:rPr>
              <a:t>с разогревания мышц и их подготовке к предстоящей </a:t>
            </a:r>
            <a:r>
              <a:rPr lang="ru-RU" sz="2400" dirty="0" smtClean="0">
                <a:latin typeface="Bookman Old Style" pitchFamily="18" charset="0"/>
              </a:rPr>
              <a:t>нагрузке;</a:t>
            </a:r>
            <a:endParaRPr lang="ru-RU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 далее </a:t>
            </a:r>
            <a:r>
              <a:rPr lang="ru-RU" sz="2400" dirty="0">
                <a:latin typeface="Bookman Old Style" pitchFamily="18" charset="0"/>
              </a:rPr>
              <a:t>выполняем основные упражнения на различные группы </a:t>
            </a:r>
            <a:r>
              <a:rPr lang="ru-RU" sz="2400" dirty="0" smtClean="0">
                <a:latin typeface="Bookman Old Style" pitchFamily="18" charset="0"/>
              </a:rPr>
              <a:t>мышц;</a:t>
            </a:r>
            <a:endParaRPr lang="ru-RU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 в </a:t>
            </a:r>
            <a:r>
              <a:rPr lang="ru-RU" sz="2400" dirty="0">
                <a:latin typeface="Bookman Old Style" pitchFamily="18" charset="0"/>
              </a:rPr>
              <a:t>завершении занятия - выполнение упражнений на расслабление; упражнения на восстановление дыхания.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04" y="3969059"/>
            <a:ext cx="3887924" cy="2591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67123"/>
            <a:ext cx="3887924" cy="2591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30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266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Стажировочная площадка  «Современные подходы к занятиям адаптивной физической культурой при различных нарушениях функций организма»   </vt:lpstr>
      <vt:lpstr>Презентация PowerPoint</vt:lpstr>
      <vt:lpstr>Формы занятий:</vt:lpstr>
      <vt:lpstr>Этапы:</vt:lpstr>
      <vt:lpstr>Важно правильно выстроить последовательность упражнений: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Стажировочная площадка   «Современные подходы к занятиям адаптивной физической культурой при различных нарушениях функций организма» </dc:title>
  <dc:creator>Специалист</dc:creator>
  <cp:lastModifiedBy>Специалист</cp:lastModifiedBy>
  <cp:revision>8</cp:revision>
  <dcterms:created xsi:type="dcterms:W3CDTF">2018-10-10T03:42:52Z</dcterms:created>
  <dcterms:modified xsi:type="dcterms:W3CDTF">2018-10-10T04:50:44Z</dcterms:modified>
</cp:coreProperties>
</file>