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2" r:id="rId5"/>
    <p:sldId id="261" r:id="rId6"/>
    <p:sldId id="260" r:id="rId7"/>
    <p:sldId id="283" r:id="rId8"/>
    <p:sldId id="259" r:id="rId9"/>
    <p:sldId id="270" r:id="rId10"/>
    <p:sldId id="269" r:id="rId11"/>
    <p:sldId id="268" r:id="rId12"/>
    <p:sldId id="266" r:id="rId13"/>
    <p:sldId id="265" r:id="rId14"/>
    <p:sldId id="267" r:id="rId15"/>
    <p:sldId id="264" r:id="rId16"/>
    <p:sldId id="263" r:id="rId17"/>
    <p:sldId id="275" r:id="rId18"/>
    <p:sldId id="273" r:id="rId19"/>
    <p:sldId id="274" r:id="rId20"/>
    <p:sldId id="272" r:id="rId21"/>
    <p:sldId id="271" r:id="rId22"/>
    <p:sldId id="278" r:id="rId23"/>
    <p:sldId id="284" r:id="rId24"/>
    <p:sldId id="277" r:id="rId25"/>
    <p:sldId id="258" r:id="rId26"/>
    <p:sldId id="281" r:id="rId27"/>
    <p:sldId id="276" r:id="rId28"/>
    <p:sldId id="28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0EA-03DA-48BD-981B-0E04652B10B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008-9A99-4C8F-B26D-A5E6B10B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2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0EA-03DA-48BD-981B-0E04652B10B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008-9A99-4C8F-B26D-A5E6B10B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0EA-03DA-48BD-981B-0E04652B10B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008-9A99-4C8F-B26D-A5E6B10B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8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0EA-03DA-48BD-981B-0E04652B10B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008-9A99-4C8F-B26D-A5E6B10B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5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0EA-03DA-48BD-981B-0E04652B10B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008-9A99-4C8F-B26D-A5E6B10B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5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0EA-03DA-48BD-981B-0E04652B10B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008-9A99-4C8F-B26D-A5E6B10B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0EA-03DA-48BD-981B-0E04652B10B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008-9A99-4C8F-B26D-A5E6B10B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1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0EA-03DA-48BD-981B-0E04652B10B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008-9A99-4C8F-B26D-A5E6B10B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6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0EA-03DA-48BD-981B-0E04652B10B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008-9A99-4C8F-B26D-A5E6B10B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8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0EA-03DA-48BD-981B-0E04652B10B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008-9A99-4C8F-B26D-A5E6B10B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6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10EA-03DA-48BD-981B-0E04652B10B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58008-9A99-4C8F-B26D-A5E6B10B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9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10EA-03DA-48BD-981B-0E04652B10BA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58008-9A99-4C8F-B26D-A5E6B10BA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4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8125" y="1961001"/>
            <a:ext cx="97278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Проект для элегантного возраста </a:t>
            </a:r>
          </a:p>
          <a:p>
            <a:pPr algn="ctr"/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«Библиотека 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+ Общие интересы 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= АКТИВНОЕ ДОЛГОЛЕТИЕ» 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096" y="275422"/>
            <a:ext cx="1086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бюджетное учреждение культуры </a:t>
            </a:r>
          </a:p>
          <a:p>
            <a:pPr algn="ctr"/>
            <a:r>
              <a:rPr lang="ru-RU" sz="1600" dirty="0" smtClean="0"/>
              <a:t>«Централизованная библиотечная система» города Смоленска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18193" y="6254458"/>
            <a:ext cx="4858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Смоленск, 2020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93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4940" y="505123"/>
            <a:ext cx="111821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библиотеках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учреждения созданы и активно осуществляют свою деятельность клубы и любительские объединения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клуб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интересных встреч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«Роскошь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человеческого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общения»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(центральная библиотека города Смоленска им. Н.С. Клестова-Ангарского)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89" y="3251916"/>
            <a:ext cx="4393894" cy="3295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661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1292" y="716096"/>
            <a:ext cx="10598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клуб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«Смоленск литературный»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(библиотека № 8 (муниципальная социальная) им. Ю.В. Пашкова)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21" y="2131229"/>
            <a:ext cx="6455195" cy="4303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556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9850" y="624054"/>
            <a:ext cx="9992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клуб пожилых людей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«Ностальгия»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(библиотека № 8 (муниципальная социальная) им. Ю.В. Пашкова)</a:t>
            </a:r>
          </a:p>
        </p:txBody>
      </p:sp>
      <p:pic>
        <p:nvPicPr>
          <p:cNvPr id="4" name="Рисунок 3" descr="https://smarteka.com/uploads/files/2020/11/17/86e9ce70-9b45-4954-b981-771fa0016a50ba33b587-654a-4ea7-a0b0-914b3852ea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61" y="2022743"/>
            <a:ext cx="6419816" cy="4280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322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3215" y="668853"/>
            <a:ext cx="10884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клуб по защите прав потребителей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библиотека № 8 (муниципальная социальная) им.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Ю.В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Пашкова)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53" y="2291813"/>
            <a:ext cx="6105640" cy="407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1852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8637" y="616945"/>
            <a:ext cx="925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клуб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«Серебряный возраст»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(библиотека № 9)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41" y="1757110"/>
            <a:ext cx="7068758" cy="4712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574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4130" y="517793"/>
            <a:ext cx="11215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творческое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объединение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«Чудеса рукотворные»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(библиотека № 8 (муниципальная социальная) им. Ю.В. Пашкова)</a:t>
            </a:r>
          </a:p>
        </p:txBody>
      </p:sp>
      <p:pic>
        <p:nvPicPr>
          <p:cNvPr id="4" name="Рисунок 3" descr="https://smarteka.com/uploads/files/2020/11/17/622e453f-92c4-4fd2-9ecc-35b50bcc6e33d924d775-7f35-4efb-ae0f-4651d419ccb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60" y="2248824"/>
            <a:ext cx="6221512" cy="438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355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9316" y="925417"/>
            <a:ext cx="101795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 целью преодоления социального информационного неравенства лиц элегантного возраста в центральной библиотеке города Смоленска им. Н.С. Клестова-Ангарского и библиотеке № 8 (муниципальной социальной) им. Ю.В. Пашкова 2 раза в год организуются курсы компьютерной грамотности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«Компьютер для бабушек и дедушек»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Занятия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проводятся с привлечением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волонтёров.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период с 2011 года по 2019 гг. обучение компьютерной грамотности прошли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540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пользователей пенсионного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977813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https://smarteka.com/uploads/files/2020/11/17/3ea2c806-1af3-43f3-8536-8841960f722b991bb7db-70d5-4d12-bbd7-e8a7f154dd4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4" y="407624"/>
            <a:ext cx="7227066" cy="4759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69" y="2897436"/>
            <a:ext cx="5411574" cy="3607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6345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32" y="2783901"/>
            <a:ext cx="5400560" cy="3600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0" y="429658"/>
            <a:ext cx="5362460" cy="3574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9650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4260" y="495759"/>
            <a:ext cx="107634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Для лиц пожилого возраста с ограниченными возможностями здоровья в библиотеках учреждения при участии волонтёров организуется библиотечное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патронирование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период с 2011 года по 2019 гг. услугой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воспользовались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5 661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человек.</a:t>
            </a:r>
          </a:p>
          <a:p>
            <a:pPr algn="just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 целью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организации регулярного общения с надомниками библиотека № 8 (муниципальная социальная) им. Ю. В. Пашкова проводит еженедельные индивидуальные беседы по телефону,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видеобеседы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в мессенджерах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WhatsApp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или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Viber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За период с 2011 года по 2019 гг. проведено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4320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индивидуальных бесед.</a:t>
            </a:r>
          </a:p>
        </p:txBody>
      </p:sp>
    </p:spTree>
    <p:extLst>
      <p:ext uri="{BB962C8B-B14F-4D97-AF65-F5344CB8AC3E}">
        <p14:creationId xmlns:p14="http://schemas.microsoft.com/office/powerpoint/2010/main" val="413239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095" y="2622015"/>
            <a:ext cx="86592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Задача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проекта: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создание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культурной среды для реализации информационных, культурно-досуговых, творческих потребностей лиц элегантного возраста, направленной на поддержание активного долголетия.</a:t>
            </a:r>
          </a:p>
        </p:txBody>
      </p:sp>
    </p:spTree>
    <p:extLst>
      <p:ext uri="{BB962C8B-B14F-4D97-AF65-F5344CB8AC3E}">
        <p14:creationId xmlns:p14="http://schemas.microsoft.com/office/powerpoint/2010/main" val="2841995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186" y="1388125"/>
            <a:ext cx="6900230" cy="517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s://smarteka.com/uploads/files/2020/11/17/26a0638e-403b-4b51-87d9-a07eb8ccac8ee83ffcae-d7e2-4dfc-a81c-a0151ac8574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7" y="198303"/>
            <a:ext cx="6051933" cy="3789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2664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6264" y="732018"/>
            <a:ext cx="107524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 30 марта 2020 года во избежание широкого распространения коронавирусной инфекции библиотеки города Смоленска временно прекратили обслуживание пользователей и проведение массовых мероприятий до особого распоряжения.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Библиотеки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перешли на работу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 онлайн-режиме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 предложили лицам элегантного возраста воспользоваться информационными ресурсами сайта учреждения, принять участие в дистанционных мероприятиях, которые выкладывались на сайте учреждения, в социальных сетях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ВКонтакте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»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 площадках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Zoom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Discord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</a:p>
          <a:p>
            <a:pPr algn="ctr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Всего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 период с апреля по октябрь 2020 года было проведено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заседаний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ридинг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-групп с количеством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присутсвующих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195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человек, в том числе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145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человек пожилого возраста.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43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1691" y="1735173"/>
            <a:ext cx="994823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Результатом реализации проекта стало создание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новой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культурной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среды: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комплексом современных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гаджетов,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обновлённым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библиотечным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фондом,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обученным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персоналом библиотек учреждения,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комфортными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условиями для реализации информационных, культурно-досуговых, творческих потребностей лиц элегантного возраста, направленной на поддержание активного долголетия.</a:t>
            </a:r>
          </a:p>
        </p:txBody>
      </p:sp>
    </p:spTree>
    <p:extLst>
      <p:ext uri="{BB962C8B-B14F-4D97-AF65-F5344CB8AC3E}">
        <p14:creationId xmlns:p14="http://schemas.microsoft.com/office/powerpoint/2010/main" val="2740512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5" y="553598"/>
            <a:ext cx="7891749" cy="5918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71462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0164" y="771181"/>
            <a:ext cx="108405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Количественные показатели проекта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период с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2011 по 2019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гг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.:</a:t>
            </a: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28 863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человека – количество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лиц элегантного возраста - участников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проекта;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18 342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количество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посещений клубов и любительских объединений пожилыми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людьми;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964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количество мероприятий, проведённых для лиц элегантного возраста в клубах и любительских объединениях по интересам;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69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810" y="366623"/>
            <a:ext cx="98821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540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– количество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обучившихся на курсах компьютерной грамотности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«Компьютер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для бабушек 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дедушек»;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5 661 –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оличество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лиц, воспользовавшихся услугой библиотечного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патронирования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4 320 –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оличество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участников индивидуальных бесед по телефону,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видеобесед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в мессенджерах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WhatsApp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и/или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Viber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145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– количество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участников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ридинг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-групп, проводимых на площадках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Zoom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Discord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 апреля по октябрь 2020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года.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48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658" y="980501"/>
            <a:ext cx="111490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Последующее функционирование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проекта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нацелено на:</a:t>
            </a:r>
          </a:p>
          <a:p>
            <a:pPr algn="ctr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дальнейшее совершенствование форм и методов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деятельности;</a:t>
            </a: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увеличение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количества пользователей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пожилого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возраста и количества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культурно-досуговых, просветительских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обучающих и творческих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мероприятий;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увеличение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доли мероприятий совместно с другими учреждениями города.</a:t>
            </a:r>
          </a:p>
        </p:txBody>
      </p:sp>
    </p:spTree>
    <p:extLst>
      <p:ext uri="{BB962C8B-B14F-4D97-AF65-F5344CB8AC3E}">
        <p14:creationId xmlns:p14="http://schemas.microsoft.com/office/powerpoint/2010/main" val="4163937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https://smarteka.com/uploads/files/2020/11/17/45de2e91-4255-4b64-86c8-2cd4e95c78bfde2ddd08-9548-45a4-a7cc-120666dcf1c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68" y="305718"/>
            <a:ext cx="8736376" cy="6246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9057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4897" y="3105834"/>
            <a:ext cx="7304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6355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6605" y="2365941"/>
            <a:ext cx="89346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«Наш нравственный долг - 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всемерно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поддержать старшее поколение, которое внесло огромный вклад в развитие страны. У пожилых людей должны быть достойные условия для активного, здорового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долголетия».</a:t>
            </a:r>
          </a:p>
          <a:p>
            <a:pPr algn="just"/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                                         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В.В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Путин,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резидент </a:t>
            </a:r>
          </a:p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                                                         Российской Федерации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0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19" y="491413"/>
            <a:ext cx="8813495" cy="5875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022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688" y="1949986"/>
            <a:ext cx="958651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Причины, при которых библиотека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привлекательна для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людей возрастной категории «60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+»:</a:t>
            </a:r>
            <a:endParaRPr lang="ru-RU" dirty="0" smtClean="0"/>
          </a:p>
          <a:p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общедоступное учреждение – посетить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библиотеку может любой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желающий;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есплатность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предоставляемых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услуг;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добный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график работы. Библиотека имеет всего один выходной день (среди недели), работает в субботу 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воскресенье;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нимание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квалифицированного специалиста, оказывающего индивидуальный подход к каждому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читателю;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6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0250" y="679989"/>
            <a:ext cx="112114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епринуждённая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обстановка, позволяющая разнообразить свой досуг разными видами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деятельности;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омфортные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условия для длительного времяпровождения: специальная мебель, зонирование помещения, бесплатный интернет, наличие мультимедийного оборудования, большой выбор форм проведения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досуга;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озможность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проявить свои творческие способности и их продемонстрировать путём участия в творческих конкурсах, мастер-классах, клубах по интересам, кружках и т.п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площадка, где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можно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найти единомышленников, организовать встречи, провести совместные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50681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92" y="399361"/>
            <a:ext cx="8079036" cy="6059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210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4743" y="1277956"/>
            <a:ext cx="1106093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Именно эти причины определили создание,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разработку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 реализацию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2011 года по настоящее время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проекта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для элегантного возраста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Библиотека+ Общие интересы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=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АКТИВНОЕ ДОЛГОЛЕТИЕ»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базе муниципального бюджетного учреждения культуры «Централизованная библиотечная система»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города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Смоленска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Координатором проекта выступает библиотека № 8 (муниципальная социальная) им. Ю.В. Пашкова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которая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имеет огромный опыт обслуживания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лиц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пожилого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02293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9316" y="1696598"/>
            <a:ext cx="84829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Работа по проекту строится по двум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направлениям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:</a:t>
            </a:r>
          </a:p>
          <a:p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работа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 лицами элегантного возраста, имеющими возможность самостоятельно посещать библиотеки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учреждения;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работа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 людьми пожилого возраста с ограниченными возможностями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здоровья.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70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900</Words>
  <Application>Microsoft Office PowerPoint</Application>
  <PresentationFormat>Широкоэкранный</PresentationFormat>
  <Paragraphs>92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NEB-3</dc:creator>
  <cp:lastModifiedBy>NEB-3</cp:lastModifiedBy>
  <cp:revision>17</cp:revision>
  <dcterms:created xsi:type="dcterms:W3CDTF">2020-11-17T12:27:10Z</dcterms:created>
  <dcterms:modified xsi:type="dcterms:W3CDTF">2020-11-18T07:12:17Z</dcterms:modified>
</cp:coreProperties>
</file>