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7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C889C-7A23-49AE-804C-1E7F09C7C134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F71D9-26E8-4845-A208-60FA6E1EBF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F71D9-26E8-4845-A208-60FA6E1EBF5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D010D2D-7536-4124-92B9-C7B01194DD42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C6F09D1-1904-405F-84F8-71FB6ACC0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88640"/>
            <a:ext cx="829337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357958"/>
            <a:ext cx="6400800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5" y="1052736"/>
            <a:ext cx="8386809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8596" y="0"/>
            <a:ext cx="8386808" cy="10527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культуры и досуга «Общение»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пожилых людей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290"/>
    </mc:Choice>
    <mc:Fallback>
      <p:transition spd="slow" advTm="52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Autofit/>
          </a:bodyPr>
          <a:lstStyle/>
          <a:p>
            <a:r>
              <a:rPr lang="ru-RU" sz="4400" dirty="0" smtClean="0"/>
              <a:t>         </a:t>
            </a:r>
            <a:r>
              <a:rPr lang="ru-RU" sz="4400" dirty="0" smtClean="0">
                <a:latin typeface="Franklin Gothic Heavy" pitchFamily="34" charset="0"/>
              </a:rPr>
              <a:t>Милый образ матери</a:t>
            </a:r>
            <a:endParaRPr lang="ru-RU" sz="4400" dirty="0">
              <a:latin typeface="Franklin Gothic Heavy" pitchFamily="34" charset="0"/>
            </a:endParaRPr>
          </a:p>
        </p:txBody>
      </p:sp>
      <p:pic>
        <p:nvPicPr>
          <p:cNvPr id="4" name="Содержимое 3" descr="IMG_20191128_143258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 contrast="20000"/>
          </a:blip>
          <a:srcRect l="9064" t="14100"/>
          <a:stretch>
            <a:fillRect/>
          </a:stretch>
        </p:blipFill>
        <p:spPr>
          <a:xfrm>
            <a:off x="4643438" y="3643314"/>
            <a:ext cx="4300024" cy="304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>
            <a:off x="285720" y="3857628"/>
            <a:ext cx="4071934" cy="271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1128_142112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2071670" y="785794"/>
            <a:ext cx="2250279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20191128_135523.jpg"/>
          <p:cNvPicPr>
            <a:picLocks noChangeAspect="1"/>
          </p:cNvPicPr>
          <p:nvPr/>
        </p:nvPicPr>
        <p:blipFill>
          <a:blip r:embed="rId5"/>
          <a:srcRect t="4029" b="15397"/>
          <a:stretch>
            <a:fillRect/>
          </a:stretch>
        </p:blipFill>
        <p:spPr>
          <a:xfrm>
            <a:off x="4429124" y="785794"/>
            <a:ext cx="4500594" cy="2719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m_fu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07133"/>
            <a:ext cx="1785950" cy="1339463"/>
          </a:xfrm>
          <a:prstGeom prst="rect">
            <a:avLst/>
          </a:prstGeom>
        </p:spPr>
      </p:pic>
      <p:pic>
        <p:nvPicPr>
          <p:cNvPr id="1026" name="Picture 2" descr="C:\Users\библиограф\Music\Desktop\МР РД ===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571612"/>
            <a:ext cx="1600168" cy="2157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5400" b="1" dirty="0" smtClean="0">
                <a:latin typeface="Franklin Gothic Book" pitchFamily="34" charset="0"/>
              </a:rPr>
              <a:t>Новогодние посиделки</a:t>
            </a:r>
            <a:endParaRPr lang="ru-RU" b="1" dirty="0">
              <a:latin typeface="Franklin Gothic Book" pitchFamily="34" charset="0"/>
            </a:endParaRPr>
          </a:p>
        </p:txBody>
      </p:sp>
      <p:pic>
        <p:nvPicPr>
          <p:cNvPr id="5" name="Рисунок 4" descr="Первичное отделение №14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t="6081" b="18919"/>
          <a:stretch>
            <a:fillRect/>
          </a:stretch>
        </p:blipFill>
        <p:spPr>
          <a:xfrm>
            <a:off x="142844" y="857232"/>
            <a:ext cx="2857520" cy="2857520"/>
          </a:xfrm>
          <a:prstGeom prst="rect">
            <a:avLst/>
          </a:prstGeom>
        </p:spPr>
      </p:pic>
      <p:pic>
        <p:nvPicPr>
          <p:cNvPr id="6" name="Рисунок 5" descr="IMG_20191226_143530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5214942" y="3857628"/>
            <a:ext cx="3786214" cy="2839661"/>
          </a:xfrm>
          <a:prstGeom prst="rect">
            <a:avLst/>
          </a:prstGeom>
        </p:spPr>
      </p:pic>
      <p:pic>
        <p:nvPicPr>
          <p:cNvPr id="8" name="Рисунок 7" descr="IMG_20191226_144034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t="16071" b="8928"/>
          <a:stretch>
            <a:fillRect/>
          </a:stretch>
        </p:blipFill>
        <p:spPr>
          <a:xfrm>
            <a:off x="3286116" y="1071546"/>
            <a:ext cx="2714628" cy="2714644"/>
          </a:xfrm>
          <a:prstGeom prst="rect">
            <a:avLst/>
          </a:prstGeom>
        </p:spPr>
      </p:pic>
      <p:pic>
        <p:nvPicPr>
          <p:cNvPr id="10" name="Рисунок 9" descr="IMG_20191226_151705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l="17460" t="25396"/>
          <a:stretch>
            <a:fillRect/>
          </a:stretch>
        </p:blipFill>
        <p:spPr>
          <a:xfrm>
            <a:off x="6215074" y="857232"/>
            <a:ext cx="2571768" cy="2927144"/>
          </a:xfrm>
          <a:prstGeom prst="rect">
            <a:avLst/>
          </a:prstGeom>
        </p:spPr>
      </p:pic>
      <p:pic>
        <p:nvPicPr>
          <p:cNvPr id="11" name="Рисунок 10" descr="IMG_20191226_143025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rcRect t="18605" b="5920"/>
          <a:stretch>
            <a:fillRect/>
          </a:stretch>
        </p:blipFill>
        <p:spPr>
          <a:xfrm>
            <a:off x="2214546" y="3857628"/>
            <a:ext cx="2857520" cy="2875609"/>
          </a:xfrm>
          <a:prstGeom prst="rect">
            <a:avLst/>
          </a:prstGeom>
        </p:spPr>
      </p:pic>
      <p:pic>
        <p:nvPicPr>
          <p:cNvPr id="12" name="Picture 2" descr="C:\Users\библиограф\Music\Desktop\МР РД ===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86256"/>
            <a:ext cx="1600168" cy="2157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72518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100-летию Даниила Гранина.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театра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_MG_3744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302555" y="1071547"/>
            <a:ext cx="4143404" cy="2762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_MG_3824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786314" y="3929066"/>
            <a:ext cx="4143404" cy="2762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_MG_3854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302555" y="3940488"/>
            <a:ext cx="4143372" cy="276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_MG_3737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786314" y="1071546"/>
            <a:ext cx="4143405" cy="2762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библиограф\Music\Desktop\Make-To-Order-New-Arrival-Fashion-Best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073" y="71414"/>
            <a:ext cx="1352550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01"/>
    </mc:Choice>
    <mc:Fallback>
      <p:transition spd="slow" advTm="53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716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95-летию Ю.Бондарева 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"Грань веков"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95 -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Ахета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Агаева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D:\2019  Мероприятия\2019 КЛУБ ОБЩЕНИЕ\2019 03 Общение\Фото\IMG_3341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7235" t="7364"/>
          <a:stretch>
            <a:fillRect/>
          </a:stretch>
        </p:blipFill>
        <p:spPr bwMode="auto">
          <a:xfrm>
            <a:off x="3964761" y="3798954"/>
            <a:ext cx="5053964" cy="30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:\2019  Мероприятия\2019 КЛУБ ОБЩЕНИЕ\2019 03 Общение\Фото\Сжатые\IMG_3405.JPG"/>
          <p:cNvPicPr/>
          <p:nvPr/>
        </p:nvPicPr>
        <p:blipFill>
          <a:blip r:embed="rId3" cstate="print">
            <a:lum contrast="10000"/>
          </a:blip>
          <a:srcRect t="14444" b="4444"/>
          <a:stretch>
            <a:fillRect/>
          </a:stretch>
        </p:blipFill>
        <p:spPr bwMode="auto">
          <a:xfrm>
            <a:off x="4330203" y="1448421"/>
            <a:ext cx="4323080" cy="234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2019  Мероприятия\2019 КЛУБ ОБЩЕНИЕ\2019 03 Общение\Фото\Сжатые\IMG_3319.JPG"/>
          <p:cNvPicPr/>
          <p:nvPr/>
        </p:nvPicPr>
        <p:blipFill>
          <a:blip r:embed="rId4" cstate="print"/>
          <a:srcRect l="2559" t="12780"/>
          <a:stretch>
            <a:fillRect/>
          </a:stretch>
        </p:blipFill>
        <p:spPr bwMode="auto">
          <a:xfrm>
            <a:off x="214282" y="1571612"/>
            <a:ext cx="378618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2019  Мероприятия\2019 КЛУБ ОБЩЕНИЕ\2019 03 Общение\Фото\Сжатые\IMG_3376.JPG"/>
          <p:cNvPicPr/>
          <p:nvPr/>
        </p:nvPicPr>
        <p:blipFill>
          <a:blip r:embed="rId5" cstate="print"/>
          <a:srcRect t="9524" r="3659"/>
          <a:stretch>
            <a:fillRect/>
          </a:stretch>
        </p:blipFill>
        <p:spPr bwMode="auto">
          <a:xfrm>
            <a:off x="142876" y="4249325"/>
            <a:ext cx="3786182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библиограф\Music\Desktop\МР РД ===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0"/>
            <a:ext cx="1357322" cy="1500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31"/>
    </mc:Choice>
    <mc:Fallback>
      <p:transition spd="slow" advTm="513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778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Великой Победы.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военных лет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G:\2019\ЗГ\Прозрачный фон\0_5b4e4_c960b2ef_XL.png"/>
          <p:cNvPicPr/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 rot="20874611">
            <a:off x="269193" y="324026"/>
            <a:ext cx="1371188" cy="74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D:\2019  Мероприятия\2019 КЛУБ ОБЩЕНИЕ\2019 04 Общение\Новая папка (2)\IMG_4496.JPG"/>
          <p:cNvPicPr>
            <a:picLocks noGrp="1"/>
          </p:cNvPicPr>
          <p:nvPr>
            <p:ph idx="1"/>
          </p:nvPr>
        </p:nvPicPr>
        <p:blipFill>
          <a:blip r:embed="rId3" cstate="print">
            <a:lum contrast="20000"/>
          </a:blip>
          <a:srcRect l="16034" r="39012" b="23222"/>
          <a:stretch>
            <a:fillRect/>
          </a:stretch>
        </p:blipFill>
        <p:spPr bwMode="auto">
          <a:xfrm>
            <a:off x="1214414" y="1285860"/>
            <a:ext cx="2447672" cy="270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2019  Мероприятия\2019 КЛУБ ОБЩЕНИЕ\2019 04 Общение\Новая папка (2)\Новая папка\IMG_4554.JPG"/>
          <p:cNvPicPr/>
          <p:nvPr/>
        </p:nvPicPr>
        <p:blipFill>
          <a:blip r:embed="rId4" cstate="print">
            <a:lum contrast="20000"/>
          </a:blip>
          <a:srcRect l="12827" b="12500"/>
          <a:stretch>
            <a:fillRect/>
          </a:stretch>
        </p:blipFill>
        <p:spPr bwMode="auto">
          <a:xfrm>
            <a:off x="4214810" y="3857628"/>
            <a:ext cx="4786346" cy="2790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G:\2018 год\2018\2018 ЦБС Критерии\2019 ГОД СТИМУЛИРУЮЩИЕ\2019 04 Портфолио апрель\2019 04 30 Центр Общение\Клуб Общение\IMG_4513.JPG"/>
          <p:cNvPicPr/>
          <p:nvPr/>
        </p:nvPicPr>
        <p:blipFill>
          <a:blip r:embed="rId5" cstate="print">
            <a:lum bright="10000"/>
          </a:blip>
          <a:srcRect l="7536" t="14075" r="4099" b="10505"/>
          <a:stretch>
            <a:fillRect/>
          </a:stretch>
        </p:blipFill>
        <p:spPr bwMode="auto">
          <a:xfrm>
            <a:off x="4357686" y="1428736"/>
            <a:ext cx="4572032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2019  Мероприятия\2019 КЛУБ ОБЩЕНИЕ\2019 04 Общение\Новая папка (2)\Новая папка\IMG_4527.JPG"/>
          <p:cNvPicPr/>
          <p:nvPr/>
        </p:nvPicPr>
        <p:blipFill>
          <a:blip r:embed="rId6" cstate="print">
            <a:lum bright="10000" contrast="20000"/>
          </a:blip>
          <a:srcRect r="16526" b="2952"/>
          <a:stretch>
            <a:fillRect/>
          </a:stretch>
        </p:blipFill>
        <p:spPr bwMode="auto">
          <a:xfrm>
            <a:off x="785786" y="4071942"/>
            <a:ext cx="3286125" cy="250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G:\2019\ЗГ\9 мая\911638_ramki-na-9-maya (1).jpg"/>
          <p:cNvPicPr/>
          <p:nvPr/>
        </p:nvPicPr>
        <p:blipFill>
          <a:blip r:embed="rId7" cstate="print"/>
          <a:srcRect t="41990" r="51670"/>
          <a:stretch>
            <a:fillRect/>
          </a:stretch>
        </p:blipFill>
        <p:spPr bwMode="auto">
          <a:xfrm>
            <a:off x="0" y="2981325"/>
            <a:ext cx="22002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777"/>
    </mc:Choice>
    <mc:Fallback>
      <p:transition spd="slow" advTm="477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8229600" cy="165406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 культуры и досуга "Общение" при Центральной библиотеке ЦБС им. Ф.Алиевой  состоялось очередное  мероприятие под названием  "Труженики  военной прозы", посвященное  творчеству Б.Васильева, Б.Окуджавы,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Друниной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юбилеи  которых отмечались в мае этого года.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MG_505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285720" y="4143366"/>
            <a:ext cx="4071951" cy="2714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5120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t="23077"/>
          <a:stretch>
            <a:fillRect/>
          </a:stretch>
        </p:blipFill>
        <p:spPr>
          <a:xfrm>
            <a:off x="4429124" y="2071678"/>
            <a:ext cx="4429156" cy="2271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5099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750057" y="1842704"/>
            <a:ext cx="3297134" cy="2198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5138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786314" y="4437112"/>
            <a:ext cx="3834662" cy="227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075"/>
    </mc:Choice>
    <mc:Fallback>
      <p:transition spd="slow" advTm="507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библиограф\Music\Desktop\Подручная\фото с большим разрешением\depositphotos_110811596-stock-illustration-a-happy-family-multicolored-figures.jpg"/>
          <p:cNvPicPr>
            <a:picLocks noGrp="1"/>
          </p:cNvPicPr>
          <p:nvPr>
            <p:ph idx="1"/>
          </p:nvPr>
        </p:nvPicPr>
        <p:blipFill>
          <a:blip r:embed="rId3" cstate="print"/>
          <a:srcRect l="12186" t="14904" r="12133" b="20192"/>
          <a:stretch>
            <a:fillRect/>
          </a:stretch>
        </p:blipFill>
        <p:spPr bwMode="auto">
          <a:xfrm>
            <a:off x="214282" y="214290"/>
            <a:ext cx="2286016" cy="156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p.userapi.com/c844417/v844417922/8f7d4/jAV6tGrtf8c.jpg"/>
          <p:cNvPicPr/>
          <p:nvPr/>
        </p:nvPicPr>
        <p:blipFill>
          <a:blip r:embed="rId4">
            <a:lum contrast="10000"/>
          </a:blip>
          <a:srcRect t="8203"/>
          <a:stretch>
            <a:fillRect/>
          </a:stretch>
        </p:blipFill>
        <p:spPr bwMode="auto">
          <a:xfrm>
            <a:off x="2571736" y="214290"/>
            <a:ext cx="471490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2019  Мероприятия\2019 КЛУБ ОБЩЕНИЕ\2019 06 Общение\библ день семьи.jpg"/>
          <p:cNvPicPr/>
          <p:nvPr/>
        </p:nvPicPr>
        <p:blipFill>
          <a:blip r:embed="rId5" cstate="print"/>
          <a:srcRect l="73909" b="47767"/>
          <a:stretch>
            <a:fillRect/>
          </a:stretch>
        </p:blipFill>
        <p:spPr bwMode="auto">
          <a:xfrm>
            <a:off x="7358082" y="176383"/>
            <a:ext cx="1714512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2019  Мероприятия\2019 КЛУБ ОБЩЕНИЕ\2019 06 Общение\Фото Чествование Ахмеда и Хазинат\Сжатые\2.jpg"/>
          <p:cNvPicPr/>
          <p:nvPr/>
        </p:nvPicPr>
        <p:blipFill>
          <a:blip r:embed="rId6" cstate="print">
            <a:lum bright="10000" contrast="10000"/>
          </a:blip>
          <a:srcRect l="11705" t="2644" r="14767" b="30702"/>
          <a:stretch>
            <a:fillRect/>
          </a:stretch>
        </p:blipFill>
        <p:spPr bwMode="auto">
          <a:xfrm>
            <a:off x="214282" y="1857364"/>
            <a:ext cx="4733925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2019  Мероприятия\2019 КЛУБ ОБЩЕНИЕ\2019 06 Общение\Фото Чествование Ахмеда и Хазинат\Сжатые\IMG_5688.JPG"/>
          <p:cNvPicPr/>
          <p:nvPr/>
        </p:nvPicPr>
        <p:blipFill>
          <a:blip r:embed="rId7" cstate="print">
            <a:lum bright="10000" contrast="10000"/>
          </a:blip>
          <a:srcRect l="5866" t="6050" r="5866"/>
          <a:stretch>
            <a:fillRect/>
          </a:stretch>
        </p:blipFill>
        <p:spPr bwMode="auto">
          <a:xfrm>
            <a:off x="5102768" y="4101204"/>
            <a:ext cx="3929058" cy="258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2019  Мероприятия\2019 КЛУБ ОБЩЕНИЕ\2019 06 Общение\Фото Чествование Ахмеда и Хазинат\IMG_5677.JPG"/>
          <p:cNvPicPr/>
          <p:nvPr/>
        </p:nvPicPr>
        <p:blipFill>
          <a:blip r:embed="rId8" cstate="print">
            <a:lum bright="10000"/>
          </a:blip>
          <a:srcRect l="31267" t="-3114" r="9416" b="-6574"/>
          <a:stretch>
            <a:fillRect/>
          </a:stretch>
        </p:blipFill>
        <p:spPr bwMode="auto">
          <a:xfrm>
            <a:off x="5357818" y="1857364"/>
            <a:ext cx="190975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библиограф\Music\Desktop\Подручная\фото с большим разрешением\camomile (31)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429520" y="2407888"/>
            <a:ext cx="1428760" cy="157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2019  Мероприятия\2019 КЛУБ ОБЩЕНИЕ\2019 06 Общение\Фото Чествование Ахмеда и Хазинат\Сжатые\IMG_5644.JPG"/>
          <p:cNvPicPr/>
          <p:nvPr/>
        </p:nvPicPr>
        <p:blipFill>
          <a:blip r:embed="rId10" cstate="print">
            <a:lum bright="20000" contrast="20000"/>
          </a:blip>
          <a:srcRect l="31964" t="12097" r="-1604" b="39840"/>
          <a:stretch>
            <a:fillRect/>
          </a:stretch>
        </p:blipFill>
        <p:spPr bwMode="auto">
          <a:xfrm>
            <a:off x="500034" y="4786322"/>
            <a:ext cx="4214842" cy="188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12"/>
    </mc:Choice>
    <mc:Fallback>
      <p:transition spd="slow" advTm="51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184569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  высокой  простоты»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 90-летию со дня рождения   В.Шукшина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C:\Users\библиограф\Music\Desktop\2019 25.07 Шукшин\IMG_62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10569"/>
            <a:ext cx="4104456" cy="2937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библиограф\Music\Desktop\2019 25.07 Шукшин\сжатые\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643446"/>
            <a:ext cx="328614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библиограф\Music\Desktop\2019 25.07 Шукшин\сжатые\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71612"/>
            <a:ext cx="4546927" cy="2807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библиограф\Music\Desktop\2019 25.07 Шукшин\IMG_62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2661" y="4536289"/>
            <a:ext cx="3026463" cy="2107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88640"/>
            <a:ext cx="1240099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268"/>
    </mc:Choice>
    <mc:Fallback>
      <p:transition spd="slow" advTm="52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99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Героический подвиг Дагестана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20-летию разгрома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банформирований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C:\Users\библиограф\Music\Desktop\2019 22.09  Клуб Общение День флага и 20 лет разгрома\IMG_6335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 t="16119" r="9048" b="10674"/>
          <a:stretch>
            <a:fillRect/>
          </a:stretch>
        </p:blipFill>
        <p:spPr bwMode="auto">
          <a:xfrm>
            <a:off x="2071670" y="3717032"/>
            <a:ext cx="5740690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библиограф\Music\Desktop\2019 22.09  Клуб Общение День флага и 20 лет разгрома\IMG_6328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00628" y="1196752"/>
            <a:ext cx="3714776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библиограф\Music\Desktop\2019 22.09  Клуб Общение День флага и 20 лет разгрома\IMG_6338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57200" y="1170557"/>
            <a:ext cx="3643338" cy="2462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библиограф\Music\Desktop\МР РД ===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14818"/>
            <a:ext cx="150019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96"/>
    </mc:Choice>
    <mc:Fallback>
      <p:transition spd="slow" advTm="45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 Серебро волос и золото сердца."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 международному дню пожилых людей.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Центр культуры и досуга "Общение"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C:\Users\библиограф\Music\Desktop\2019 09.27 День пожилых людей\Новая папка\IMG_5126-27-09-19-06-03.JPG"/>
          <p:cNvPicPr>
            <a:picLocks noGrp="1"/>
          </p:cNvPicPr>
          <p:nvPr>
            <p:ph idx="1"/>
          </p:nvPr>
        </p:nvPicPr>
        <p:blipFill>
          <a:blip r:embed="rId2">
            <a:lum bright="10000" contrast="10000"/>
          </a:blip>
          <a:srcRect l="3483" r="3163"/>
          <a:stretch>
            <a:fillRect/>
          </a:stretch>
        </p:blipFill>
        <p:spPr bwMode="auto">
          <a:xfrm>
            <a:off x="285720" y="1748646"/>
            <a:ext cx="4070256" cy="246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библиограф\Music\Desktop\2019 09.27 День пожилых людей\Новая папка\IMG_6759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500562" y="1484784"/>
            <a:ext cx="4391918" cy="2730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библиограф\Music\Desktop\2019 09.27 День пожилых людей\Новая папка\IMG_6777.JPG"/>
          <p:cNvPicPr/>
          <p:nvPr/>
        </p:nvPicPr>
        <p:blipFill>
          <a:blip r:embed="rId4" cstate="print">
            <a:lum bright="10000" contrast="10000"/>
          </a:blip>
          <a:srcRect l="7000" t="13557" r="4033"/>
          <a:stretch>
            <a:fillRect/>
          </a:stretch>
        </p:blipFill>
        <p:spPr bwMode="auto">
          <a:xfrm>
            <a:off x="357158" y="4357694"/>
            <a:ext cx="385765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библиограф\Music\Desktop\2019 09.27 День пожилых людей\Новая папка\IMG_6788.JPG"/>
          <p:cNvPicPr/>
          <p:nvPr/>
        </p:nvPicPr>
        <p:blipFill>
          <a:blip r:embed="rId5" cstate="print">
            <a:lum bright="10000" contrast="10000"/>
          </a:blip>
          <a:srcRect l="10100" r="13095" b="21384"/>
          <a:stretch>
            <a:fillRect/>
          </a:stretch>
        </p:blipFill>
        <p:spPr bwMode="auto">
          <a:xfrm>
            <a:off x="4822045" y="4309203"/>
            <a:ext cx="3571875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библиограф\Music\Desktop\МР РД ===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105597"/>
            <a:ext cx="1428760" cy="1643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16"/>
    </mc:Choice>
    <mc:Fallback>
      <p:transition spd="slow" advTm="511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134</TotalTime>
  <Words>80</Words>
  <Application>Microsoft Office PowerPoint</Application>
  <PresentationFormat>Экран (4:3)</PresentationFormat>
  <Paragraphs>13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Яркая</vt:lpstr>
      <vt:lpstr> </vt:lpstr>
      <vt:lpstr> К 100-летию Даниила Гранина. Год театра </vt:lpstr>
      <vt:lpstr>К 95-летию Ю.Бондарева  "Грань веков" К 95 -летию  Ахета Агаева </vt:lpstr>
      <vt:lpstr>Ко Дню Великой Победы. Песни военных лет </vt:lpstr>
      <vt:lpstr>В Центре  культуры и досуга "Общение" при Центральной библиотеке ЦБС им. Ф.Алиевой  состоялось очередное  мероприятие под названием  "Труженики  военной прозы", посвященное  творчеству Б.Васильева, Б.Окуджавы,  Ю Друниной,  юбилеи  которых отмечались в мае этого года. </vt:lpstr>
      <vt:lpstr>Слайд 6</vt:lpstr>
      <vt:lpstr>«Талант  высокой  простоты»   К 90-летию со дня рождения   В.Шукшина</vt:lpstr>
      <vt:lpstr>Героический подвиг Дагестана К 20-летию разгрома банформирований </vt:lpstr>
      <vt:lpstr> " Серебро волос и золото сердца."      К международному дню пожилых людей.           Центр культуры и досуга "Общение"</vt:lpstr>
      <vt:lpstr>         Милый образ матери</vt:lpstr>
      <vt:lpstr> Новогодние посиделки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 значимый  проект  Регионального отделения движения «Матери России» Республики Дагестан  в сфере защиты прав и свобод человека и гражданина "Центр культуры и досуга"Общение" для пожилых каспийчан - место, где согреваются сердца.</dc:title>
  <dc:creator>библиограф</dc:creator>
  <cp:lastModifiedBy>библиограф</cp:lastModifiedBy>
  <cp:revision>17</cp:revision>
  <dcterms:created xsi:type="dcterms:W3CDTF">2019-11-14T15:05:32Z</dcterms:created>
  <dcterms:modified xsi:type="dcterms:W3CDTF">2020-01-31T13:56:58Z</dcterms:modified>
</cp:coreProperties>
</file>