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735D0F4-68A3-4197-ADB4-48C16256E265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E317A6D-C0DC-4208-BB0A-3BFE91974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D0F4-68A3-4197-ADB4-48C16256E265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7A6D-C0DC-4208-BB0A-3BFE91974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D0F4-68A3-4197-ADB4-48C16256E265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7A6D-C0DC-4208-BB0A-3BFE91974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735D0F4-68A3-4197-ADB4-48C16256E265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7A6D-C0DC-4208-BB0A-3BFE91974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735D0F4-68A3-4197-ADB4-48C16256E265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E317A6D-C0DC-4208-BB0A-3BFE919746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735D0F4-68A3-4197-ADB4-48C16256E265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E317A6D-C0DC-4208-BB0A-3BFE91974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735D0F4-68A3-4197-ADB4-48C16256E265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E317A6D-C0DC-4208-BB0A-3BFE91974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D0F4-68A3-4197-ADB4-48C16256E265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17A6D-C0DC-4208-BB0A-3BFE91974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735D0F4-68A3-4197-ADB4-48C16256E265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E317A6D-C0DC-4208-BB0A-3BFE91974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735D0F4-68A3-4197-ADB4-48C16256E265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E317A6D-C0DC-4208-BB0A-3BFE91974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735D0F4-68A3-4197-ADB4-48C16256E265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E317A6D-C0DC-4208-BB0A-3BFE91974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735D0F4-68A3-4197-ADB4-48C16256E265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E317A6D-C0DC-4208-BB0A-3BFE91974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858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культуры и досуг</a:t>
            </a:r>
            <a:b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«Общение» для пожилых людей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285860"/>
            <a:ext cx="8643998" cy="542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культуры </a:t>
            </a:r>
            <a:r>
              <a:rPr lang="ru-RU" sz="44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досуга</a:t>
            </a:r>
            <a:r>
              <a:rPr lang="ru-RU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«Общение» для пожилых людей</a:t>
            </a:r>
            <a:endParaRPr lang="ru-RU" sz="4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          </a:t>
            </a:r>
            <a:r>
              <a:rPr lang="ru-RU" sz="3200" dirty="0" smtClean="0">
                <a:latin typeface="Franklin Gothic Heavy" pitchFamily="34" charset="0"/>
              </a:rPr>
              <a:t>Легко на сердце от песни веселой</a:t>
            </a:r>
            <a:br>
              <a:rPr lang="ru-RU" sz="3200" dirty="0" smtClean="0">
                <a:latin typeface="Franklin Gothic Heavy" pitchFamily="34" charset="0"/>
              </a:rPr>
            </a:br>
            <a:r>
              <a:rPr lang="ru-RU" sz="3200" dirty="0" smtClean="0">
                <a:latin typeface="Franklin Gothic Heavy" pitchFamily="34" charset="0"/>
              </a:rPr>
              <a:t>                 120-лет со дня рождения </a:t>
            </a:r>
            <a:br>
              <a:rPr lang="ru-RU" sz="3200" dirty="0" smtClean="0">
                <a:latin typeface="Franklin Gothic Heavy" pitchFamily="34" charset="0"/>
              </a:rPr>
            </a:br>
            <a:r>
              <a:rPr lang="ru-RU" sz="3200" dirty="0" smtClean="0">
                <a:latin typeface="Franklin Gothic Heavy" pitchFamily="34" charset="0"/>
              </a:rPr>
              <a:t>                И.Дунаевского</a:t>
            </a:r>
            <a:endParaRPr lang="ru-RU" sz="3200" dirty="0">
              <a:latin typeface="Franklin Gothic Heavy" pitchFamily="34" charset="0"/>
            </a:endParaRPr>
          </a:p>
        </p:txBody>
      </p:sp>
      <p:pic>
        <p:nvPicPr>
          <p:cNvPr id="4" name="Содержимое 3" descr="IMG_797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 t="10090"/>
          <a:stretch>
            <a:fillRect/>
          </a:stretch>
        </p:blipFill>
        <p:spPr>
          <a:xfrm>
            <a:off x="4714876" y="4143380"/>
            <a:ext cx="4248164" cy="2546357"/>
          </a:xfrm>
        </p:spPr>
      </p:pic>
      <p:pic>
        <p:nvPicPr>
          <p:cNvPr id="5" name="Рисунок 4" descr="IMG_7976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t="30639" r="19531"/>
          <a:stretch>
            <a:fillRect/>
          </a:stretch>
        </p:blipFill>
        <p:spPr>
          <a:xfrm>
            <a:off x="142844" y="4143380"/>
            <a:ext cx="4429156" cy="2545182"/>
          </a:xfrm>
          <a:prstGeom prst="rect">
            <a:avLst/>
          </a:prstGeom>
        </p:spPr>
      </p:pic>
      <p:pic>
        <p:nvPicPr>
          <p:cNvPr id="6" name="Рисунок 5" descr="IMG_7966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 t="17797"/>
          <a:stretch>
            <a:fillRect/>
          </a:stretch>
        </p:blipFill>
        <p:spPr>
          <a:xfrm>
            <a:off x="4714876" y="1675340"/>
            <a:ext cx="4286280" cy="2348978"/>
          </a:xfrm>
          <a:prstGeom prst="rect">
            <a:avLst/>
          </a:prstGeom>
        </p:spPr>
      </p:pic>
      <p:pic>
        <p:nvPicPr>
          <p:cNvPr id="7" name="Рисунок 6" descr="IMG_7972.JPG"/>
          <p:cNvPicPr>
            <a:picLocks noChangeAspect="1"/>
          </p:cNvPicPr>
          <p:nvPr/>
        </p:nvPicPr>
        <p:blipFill>
          <a:blip r:embed="rId5" cstate="print">
            <a:lum bright="10000" contrast="20000"/>
          </a:blip>
          <a:srcRect t="18549"/>
          <a:stretch>
            <a:fillRect/>
          </a:stretch>
        </p:blipFill>
        <p:spPr>
          <a:xfrm>
            <a:off x="142844" y="1643050"/>
            <a:ext cx="4429156" cy="2405058"/>
          </a:xfrm>
          <a:prstGeom prst="rect">
            <a:avLst/>
          </a:prstGeom>
        </p:spPr>
      </p:pic>
      <p:pic>
        <p:nvPicPr>
          <p:cNvPr id="9" name="Рисунок 8" descr="Обложка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214290"/>
            <a:ext cx="1857388" cy="1214732"/>
          </a:xfrm>
          <a:prstGeom prst="rect">
            <a:avLst/>
          </a:prstGeom>
        </p:spPr>
      </p:pic>
      <p:pic>
        <p:nvPicPr>
          <p:cNvPr id="11" name="Рисунок 10" descr="МР РД ===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47" y="571480"/>
            <a:ext cx="1165759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Веселая  масленица</a:t>
            </a:r>
            <a:endParaRPr lang="ru-RU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IMG_854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 t="18987" r="19210"/>
          <a:stretch>
            <a:fillRect/>
          </a:stretch>
        </p:blipFill>
        <p:spPr>
          <a:xfrm>
            <a:off x="4357686" y="3546412"/>
            <a:ext cx="4643470" cy="3104186"/>
          </a:xfrm>
        </p:spPr>
      </p:pic>
      <p:pic>
        <p:nvPicPr>
          <p:cNvPr id="7" name="Рисунок 6" descr="IMG_8549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t="13393"/>
          <a:stretch>
            <a:fillRect/>
          </a:stretch>
        </p:blipFill>
        <p:spPr>
          <a:xfrm>
            <a:off x="60322" y="785794"/>
            <a:ext cx="4330473" cy="2500329"/>
          </a:xfrm>
          <a:prstGeom prst="rect">
            <a:avLst/>
          </a:prstGeom>
        </p:spPr>
      </p:pic>
      <p:pic>
        <p:nvPicPr>
          <p:cNvPr id="8" name="Рисунок 7" descr="IMG_85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88" y="3571876"/>
            <a:ext cx="4286280" cy="2857520"/>
          </a:xfrm>
          <a:prstGeom prst="rect">
            <a:avLst/>
          </a:prstGeom>
        </p:spPr>
      </p:pic>
      <p:pic>
        <p:nvPicPr>
          <p:cNvPr id="9" name="Рисунок 8" descr="IMG_8586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rcRect t="9524"/>
          <a:stretch>
            <a:fillRect/>
          </a:stretch>
        </p:blipFill>
        <p:spPr>
          <a:xfrm>
            <a:off x="4500562" y="714356"/>
            <a:ext cx="4500594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</TotalTime>
  <Words>17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Яркая</vt:lpstr>
      <vt:lpstr>Центр культуры и досуг «Общение» для пожилых людей</vt:lpstr>
      <vt:lpstr>           Легко на сердце от песни веселой                  120-лет со дня рождения                  И.Дунаевского</vt:lpstr>
      <vt:lpstr>Веселая  масленица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культуры и досуг «Общение» для пожилых людей</dc:title>
  <dc:creator>библиограф</dc:creator>
  <cp:lastModifiedBy>библиограф</cp:lastModifiedBy>
  <cp:revision>6</cp:revision>
  <dcterms:created xsi:type="dcterms:W3CDTF">2020-01-31T11:49:11Z</dcterms:created>
  <dcterms:modified xsi:type="dcterms:W3CDTF">2020-07-22T09:31:11Z</dcterms:modified>
</cp:coreProperties>
</file>