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C0-34E8-4771-A07B-F4D3FDC83FB5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173E-BDB0-4734-88CB-B03927E8E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8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C0-34E8-4771-A07B-F4D3FDC83FB5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173E-BDB0-4734-88CB-B03927E8E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54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58076" y="274640"/>
            <a:ext cx="2314575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4351" y="274640"/>
            <a:ext cx="679132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C0-34E8-4771-A07B-F4D3FDC83FB5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173E-BDB0-4734-88CB-B03927E8E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56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C0-34E8-4771-A07B-F4D3FDC83FB5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173E-BDB0-4734-88CB-B03927E8E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21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C0-34E8-4771-A07B-F4D3FDC83FB5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173E-BDB0-4734-88CB-B03927E8E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1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1" y="1600202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19700" y="1600202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C0-34E8-4771-A07B-F4D3FDC83FB5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173E-BDB0-4734-88CB-B03927E8E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52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C0-34E8-4771-A07B-F4D3FDC83FB5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173E-BDB0-4734-88CB-B03927E8E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94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C0-34E8-4771-A07B-F4D3FDC83FB5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173E-BDB0-4734-88CB-B03927E8E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06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C0-34E8-4771-A07B-F4D3FDC83FB5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173E-BDB0-4734-88CB-B03927E8E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1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C0-34E8-4771-A07B-F4D3FDC83FB5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173E-BDB0-4734-88CB-B03927E8E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8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CC0-34E8-4771-A07B-F4D3FDC83FB5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173E-BDB0-4734-88CB-B03927E8E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92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ABCC0-34E8-4771-A07B-F4D3FDC83FB5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D173E-BDB0-4734-88CB-B03927E8E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15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0" y="332656"/>
            <a:ext cx="6427168" cy="624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5613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1</cp:revision>
  <dcterms:created xsi:type="dcterms:W3CDTF">2020-10-26T08:41:20Z</dcterms:created>
  <dcterms:modified xsi:type="dcterms:W3CDTF">2020-10-26T08:43:56Z</dcterms:modified>
</cp:coreProperties>
</file>