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70" r:id="rId3"/>
    <p:sldId id="262" r:id="rId4"/>
    <p:sldId id="263" r:id="rId5"/>
    <p:sldId id="264" r:id="rId6"/>
    <p:sldId id="265" r:id="rId7"/>
    <p:sldId id="258" r:id="rId8"/>
    <p:sldId id="259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1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4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6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49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6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170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7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9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8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4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7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3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6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2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7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5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2624991"/>
            <a:ext cx="821537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953" y="2029581"/>
            <a:ext cx="754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СТАЦИОНАРОЗАМЕЩАЮЩАЯ ФОРМА СОЦИАЛЬНОГО ОБСЛУЖИВАНИЯ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ФОРМЕ НА ДОМУ В ОТДЕЛЕНИЯХ СОЦИАЛЬНОГО ОБСЛУЖИВАНИЯ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ДОМУ В ГОРОДСКОЙ И СЕЛЬСКОЙ МЕСТНОСТИ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21"/>
            <a:ext cx="1461695" cy="1461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1694" y="360401"/>
            <a:ext cx="7502793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Краевое государственное автономное учреждение социального обслуживания </a:t>
            </a: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Приморский центр социального обслуживания населения»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1693" y="1430071"/>
            <a:ext cx="7502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НАХОДКИНСКИЙ ФИЛИАЛ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92772"/>
            <a:ext cx="3778334" cy="2514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451940" y="3880540"/>
            <a:ext cx="4464496" cy="11387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ТЕХНОЛОГИЯ: 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ЕЖЕДНЕВНЫЙ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1823" y="6327681"/>
            <a:ext cx="7502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Владивосток 2020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76" y="48015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«Помощь в приеме пищи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(кормление)»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еды и питья должна тщательно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контролироваться. 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человек сам в состоянии проконтролировать температуру еды и при необходимости остудить ее или подогреть, то лежачий больной не в состоянии это сделать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8026" y="3871290"/>
            <a:ext cx="3840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жевания для здорового человека является обыденной процедурой, но для лежачего больного, организм которого чрезмерно ослаблен, это огромное усилие и затраты энергии, которая ему так необходима для борьбы с болезнью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Практика\Практика Пилотный проект Ежедневный уход\фото Ежедневный уход\IMG-20201030-WA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6" y="3229718"/>
            <a:ext cx="4049960" cy="3037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:\Практика\Практика Пилотный проект Ежедневный уход\фото Ежедневный уход\06112020\IMG-20201107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7" y="332656"/>
            <a:ext cx="3840427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Практика\Практика Пилотный проект Ежедневный уход\фото Ежедневный уход\IMG-20201030-WA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6" y="3242597"/>
            <a:ext cx="4049960" cy="3037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841" y="260648"/>
            <a:ext cx="8478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«Предоставление гигиенических услуг»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залог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заключается в ежедневном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умывании, расчесывание волос, мытье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рук, чистке зубов и гигиене интимных мест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Тщательный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гигиенический уход — комфорт и благополучие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 получателей социальных услуг.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:\Практика\Практика Пилотный проект Ежедневный уход\фото Ежедневный уход\IMG-20201030-WA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26" y="4210740"/>
            <a:ext cx="3423726" cy="256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Практика\Практика Пилотный проект Ежедневный уход\фото Ежедневный уход\05.11.2020\IMG-20201105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1" y="1805001"/>
            <a:ext cx="316835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Практика\Практика Пилотный проект Ежедневный уход\фото Ежедневный уход\05.11.2020\IMG-20201105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62945"/>
            <a:ext cx="3224426" cy="2418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474" y="105273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«Выполнение процедур»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приемом лекарств по назначению врача и систематическое наблюдение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получателя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и принятие неотложных мер при необходимости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1" y="3789040"/>
            <a:ext cx="38880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«Беседы»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Для поднятия жизненного тонуса, бодрости духа,  мотивации к активности.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Заменить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одинокому и одиноко проживающему пожилому человеку нельзя, но сделать все возможное, чтобы он перестал себя чувствовать одиноким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силах.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:\Практика\Практика Пилотный проект Ежедневный уход\фото Ежедневный уход\IMG-20201030-WA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0" y="3501008"/>
            <a:ext cx="3888095" cy="2916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:\Практика\Практика Пилотный проект Ежедневный уход\фото Ежедневный уход\06112020\IMG-20201107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764704"/>
            <a:ext cx="3888093" cy="2916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708920"/>
            <a:ext cx="6696744" cy="738664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Благодарим</a:t>
            </a:r>
            <a:r>
              <a:rPr lang="ru-RU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 внимание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5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практики: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стационарозамещающая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социального обслуживания  в форме на дому в отделениях социального обслуживания на дому в городской и сельской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местности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Технология: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«Ежедневный уход»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 власти, ответственный за внедрение  практики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Краевое государственное автономное учреждение социального обслуживания «Приморский центр социального обслуживания населения»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Лицо, ответственное за внедрение практики: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Кузьмина Мария Сергеевна – директор Краевого государственного автономного учреждения социального обслуживания «Приморский центр социального обслуживания населения»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Команда  проекта: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Жебелева Ирина Геннадьевна - заведующий Находкинским филиалом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Краевого государственного автономного учреждения социального обслуживания «Приморский центр социального обслуживания населения»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Гафарова Екатерина Вячеславовна  - заведующий отделением социального обслуживания на дому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Фокинскому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городскому округу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Находкинского  филиала Краевого государственного автономного учреждения социального обслуживания «Приморский центр социального обслуживания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0082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12066" y="188640"/>
            <a:ext cx="82478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Технология  «Ежедневный уход»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ежедневного (с учетом выходных и праздничных дней) предоставления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 необходимых социальных и дополнительных услуг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предоставления социальных услуг гражданам пожилого возраста и инвалидам (без ограничения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данной технологии 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жизни граждан пожилого возраста и инвалидов с тяжелыми заболеваниями, снять социальную напряженность, дав возможность «выдохнуть» родственникам и неравнодушным соседям и знакомым, зная, что близкие им люди окружены ежедневным вниманием, заботой, накормлены, получают достаточное общение и необходимое содействие в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помощи, снижает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получателей социальных услуг в услугах стационарных учреждений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здравоохранения.</a:t>
            </a:r>
          </a:p>
          <a:p>
            <a:r>
              <a:rPr lang="ru-RU" sz="1500" i="1" dirty="0" smtClean="0"/>
              <a:t> </a:t>
            </a:r>
            <a:endParaRPr lang="ru-RU" sz="1500" dirty="0"/>
          </a:p>
          <a:p>
            <a:r>
              <a:rPr lang="ru-RU" sz="1500" dirty="0" smtClean="0"/>
              <a:t> </a:t>
            </a:r>
            <a:endParaRPr lang="ru-RU" sz="1500" dirty="0"/>
          </a:p>
        </p:txBody>
      </p:sp>
      <p:pic>
        <p:nvPicPr>
          <p:cNvPr id="1026" name="Picture 2" descr="K:\Практика\Практика Пилотный проект Ежедневный уход\фото Ежедневный уход\06112020\IMG-20201106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9051"/>
            <a:ext cx="3600399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Практика\Практика Пилотный проект Ежедневный уход\фото Ежедневный уход\06112020\IMG-20201107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5057"/>
            <a:ext cx="3685724" cy="27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404664"/>
            <a:ext cx="82809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практики: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 с государственными и муниципальными органами здравоохранения, общественной организацией «Совет ветеранов»; местными отделениями: «Всероссийское общество инвалидов», «Всероссийское общество слепых»; религиозными и иными организациями - выявление граждан, нуждающихся в социальных услугах в форме на дому по технологии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«Ежедневный уход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социального обслуживания в форме на дому и оказание социальных услуг, включая услуги: социально-бытовые, социально-медицинские, социально-психологические; социально-педагогические, социально-правовые; оказание духовной помощи в надомных условиях; услуг в целях повышения коммуникативного потенциала получателей социальных услуг, имеющих ограничения жизнедеятельности;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дополнительных жизненно важных услуг, связанных с частичной или полной утратой получателем социальных услуг способности либо возможности осуществлять самообслуживание;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морально-психологической поддержки получателям социальных услуг;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систематический контроль за состоянием здоровья получателей социальных услуг, состоящих на социальном обслуживании в форме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0"/>
            <a:ext cx="821537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596" y="233111"/>
            <a:ext cx="8391876" cy="70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1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практики:</a:t>
            </a:r>
          </a:p>
          <a:p>
            <a:pPr algn="ctr"/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разработано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социальном обслуживании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дому» 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раевого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государственного автономного учреждения социального обслуживания «Приморский центр социального обслуживания населения»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уход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(приказ от 16.07.2020 №69);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</a:rPr>
              <a:t>часток обслуживания социального работника (услуги патронажа);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- установлен </a:t>
            </a:r>
            <a:r>
              <a:rPr lang="ru-RU" dirty="0">
                <a:latin typeface="Times New Roman" panose="02020603050405020304" pitchFamily="18" charset="0"/>
              </a:rPr>
              <a:t>суммированный	 учет рабочего времени с учетным периодом 1 (один) год,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режимом работы с 8.00 до 19.00, с перерывом с 12.00 до 12.30 на отдых и питание; </a:t>
            </a:r>
            <a:endParaRPr lang="ru-RU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 скользящий «График предоставления социальных услуг в форме на дому»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работника (услуги патронажа)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выходных и праздничных дней;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сформирована ежедневная нагрузка на социального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(услуги патронажа) из расчета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патронажным социальным работником получателей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частотой посещения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раза ежедневно,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кратностью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6 посещений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составлены ИППСУ исходя из уровня нуждаемости и состояния здоровья получателей социальных услуг.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131234"/>
            <a:ext cx="837449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внедрения практики в отделениях Находкинского филиала Краевого государственного автономного учреж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дения социального обслуживания «Приморский центр социального обслуживания населения»: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заведующих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отделений социального обслуживания в форме на дому, специалистов по социальной работе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отделений социального обслуживания в форме на дому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социальных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 Находкинского филиала КГАУСО «ПЦСОН»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положением о социальном обслуживании в форме на дому технологии 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«Ежедневный уход» и опытом работы отделения социального обслуживания на дому по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Фокинскому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городскому округу.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уровень квалификации сотрудников на «Школе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работника» и в «Школе реабилитации»;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мониторинг по выявлению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получателей социальных услуг и обратившихся граждан, нуждающихся в ежедневном уходе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449" y="4996491"/>
            <a:ext cx="8029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Необходимые ресурсы для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рактики: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работники (услуги патронажа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получатели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относящиеся к 7 уровню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«Кризисная ситуация»,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нуждаемости гражданина в социальных услугах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нуждающиеся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значительной профессиональной поддержке специалистов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6495" y="1833067"/>
            <a:ext cx="82484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818629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Достигнутые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2 социальных работника (услуги патронажа), прошедших дополнительное внеплановое обучение: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«Школе социального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работника»;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«Школе реабилитации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 и прошедших обучение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16-часовому курсу учебной программы Российского Красного Креста «Уход за людьми с дефицитом обслуживания» - помощник по уходу: базовые знания и навыки, с получением Сертификата сроком действия до 20.08.2022.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утверждены «Графики предоставления социальных услуг в форме социального обслуживания на дому», с частотой - 8 посещений ежедневно для каждого социального работника (услуги патронажа) 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данной технологии 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жизни граждан пожилого возраста и инвалидов с тяжелыми заболеваниями, снять социальную напряженность,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«выдохнуть» родственникам и неравнодушным соседям и знакомым, зная, что близкие им люди окружены ежедневным вниманием, заботой, накормлены, получают достаточное общение и необходимое содействие в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 Создает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условия и облегчает жизнь, создает комфортные условия и снижает потребность получателей социальных услуг в услугах стационарных учреждений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47" y="764704"/>
            <a:ext cx="85695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«Уборка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Чистота и порядок в квартире пожилого человека, ограниченного в движении или инвалида, прикованного к постели – важный фактор в создании ему комфортной обстановки и поддержании хорошего самочувствия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:\Практика\Практика Пилотный проект Ежедневный уход\фото Ежедневный уход\06112020\IMG-20201107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8" y="2852936"/>
            <a:ext cx="4249042" cy="3186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Практика\Практика Пилотный проект Ежедневный уход\фото Ежедневный уход\06112020\IMG-20201107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49754"/>
            <a:ext cx="4248472" cy="318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7060" y="522230"/>
            <a:ext cx="4529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«Помощь в приготовлении пищи»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на дому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тяжелобольным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и жизненно важную помощь в приготовлении пищи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он сможет употреблять без особого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а ее подача, должна быть безопасной и учитывать особенности физического состояния и здоровья получателя социальных услуг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:\Практика\Практика Пилотный проект Ежедневный уход\фото Ежедневный уход\05.11.2020\IMG-20201105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1" y="522230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Практика\Практика Пилотный проект Ежедневный уход\фото Ежедневный уход\05.11.2020\IMG-20201105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2685"/>
            <a:ext cx="3658467" cy="274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:\Практика\Практика Пилотный проект Ежедневный уход\фото Ежедневный уход\05.11.2020- 2\IMG-20201105-WA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6536"/>
            <a:ext cx="4306665" cy="322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1174</TotalTime>
  <Words>1041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Федоровна Пестова</dc:creator>
  <cp:lastModifiedBy>Client</cp:lastModifiedBy>
  <cp:revision>242</cp:revision>
  <dcterms:created xsi:type="dcterms:W3CDTF">2020-03-23T02:17:14Z</dcterms:created>
  <dcterms:modified xsi:type="dcterms:W3CDTF">2020-11-19T02:53:52Z</dcterms:modified>
</cp:coreProperties>
</file>