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C6F718E-36E1-4D5C-B536-5055BBE7A7D1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6BD68E4-48BA-4A08-86C1-EBBF070D73E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18E-36E1-4D5C-B536-5055BBE7A7D1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68E4-48BA-4A08-86C1-EBBF070D7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18E-36E1-4D5C-B536-5055BBE7A7D1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68E4-48BA-4A08-86C1-EBBF070D7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18E-36E1-4D5C-B536-5055BBE7A7D1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68E4-48BA-4A08-86C1-EBBF070D7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18E-36E1-4D5C-B536-5055BBE7A7D1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68E4-48BA-4A08-86C1-EBBF070D7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18E-36E1-4D5C-B536-5055BBE7A7D1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68E4-48BA-4A08-86C1-EBBF070D73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18E-36E1-4D5C-B536-5055BBE7A7D1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68E4-48BA-4A08-86C1-EBBF070D7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18E-36E1-4D5C-B536-5055BBE7A7D1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68E4-48BA-4A08-86C1-EBBF070D7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18E-36E1-4D5C-B536-5055BBE7A7D1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68E4-48BA-4A08-86C1-EBBF070D7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18E-36E1-4D5C-B536-5055BBE7A7D1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68E4-48BA-4A08-86C1-EBBF070D73E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18E-36E1-4D5C-B536-5055BBE7A7D1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68E4-48BA-4A08-86C1-EBBF070D73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C6F718E-36E1-4D5C-B536-5055BBE7A7D1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6BD68E4-48BA-4A08-86C1-EBBF070D73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Смартфон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Стандартные </a:t>
            </a:r>
            <a:r>
              <a:rPr lang="ru-RU" dirty="0" smtClean="0"/>
              <a:t>функции</a:t>
            </a:r>
          </a:p>
          <a:p>
            <a:r>
              <a:rPr lang="ru-RU" dirty="0" smtClean="0"/>
              <a:t>и </a:t>
            </a:r>
            <a:r>
              <a:rPr lang="ru-RU" dirty="0" smtClean="0"/>
              <a:t>приложения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77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54" y="4965987"/>
            <a:ext cx="647700" cy="7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509617"/>
            <a:ext cx="638175" cy="70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3352" y="4077072"/>
            <a:ext cx="685800" cy="7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0749" y="3751946"/>
            <a:ext cx="1711651" cy="2662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2482" y="3642750"/>
            <a:ext cx="1621366" cy="287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605947"/>
            <a:ext cx="689654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25" y="802283"/>
            <a:ext cx="1567419" cy="2787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43"/>
          <a:stretch/>
        </p:blipFill>
        <p:spPr bwMode="auto">
          <a:xfrm>
            <a:off x="628313" y="802283"/>
            <a:ext cx="1609074" cy="277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¼ÐµÐ½Ñ Ð°Ð½Ð´ÑÐ¾Ð¸Ð´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9"/>
          <a:stretch/>
        </p:blipFill>
        <p:spPr bwMode="auto">
          <a:xfrm>
            <a:off x="2915816" y="785117"/>
            <a:ext cx="1753190" cy="27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325623" y="2222005"/>
            <a:ext cx="45221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ÐÐ°ÑÑÐ¸Ð½ÐºÐ¸ Ð¿Ð¾ Ð·Ð°Ð¿ÑÐ¾ÑÑ Ð´Ð¸ÐºÑÐ¾ÑÐ¾Ð½ Ð°Ð½Ð´ÑÐ¾Ð¸Ð´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6" t="26589" r="20250" b="10000"/>
          <a:stretch/>
        </p:blipFill>
        <p:spPr bwMode="auto">
          <a:xfrm>
            <a:off x="6876256" y="776670"/>
            <a:ext cx="1635355" cy="2856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´Ð¸ÐºÑÐ¾ÑÐ¾Ð½ Ð°Ð½Ð´ÑÐ¾Ð¸Ð´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26557" r="50563" b="60145"/>
          <a:stretch/>
        </p:blipFill>
        <p:spPr bwMode="auto">
          <a:xfrm>
            <a:off x="7884368" y="3101638"/>
            <a:ext cx="752377" cy="7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ºÐ°Ð»ÑÐºÑÐ»ÑÑÐ¾Ñ Ð°Ð½Ð´ÑÐ¾Ð¸Ð´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50" y="3646197"/>
            <a:ext cx="1616511" cy="287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74020"/>
            <a:ext cx="703910" cy="703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21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Исходящие и входящие вызовы. Телефонная книга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8848"/>
            <a:ext cx="2160240" cy="356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5030520" y="2278848"/>
            <a:ext cx="2133768" cy="3526416"/>
            <a:chOff x="3779911" y="3284985"/>
            <a:chExt cx="1900185" cy="3384376"/>
          </a:xfrm>
        </p:grpSpPr>
        <p:pic>
          <p:nvPicPr>
            <p:cNvPr id="6" name="Picture 4" descr="https://pp.userapi.com/c845520/v845520922/127b7c/pcHAfPhKK7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1" y="3284985"/>
              <a:ext cx="1900185" cy="3384376"/>
            </a:xfrm>
            <a:prstGeom prst="rect">
              <a:avLst/>
            </a:prstGeom>
            <a:noFill/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3928" y="3573016"/>
              <a:ext cx="1504453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688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45" y="1965098"/>
            <a:ext cx="263549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084168" y="1988840"/>
            <a:ext cx="2448272" cy="4342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731" y="1988840"/>
            <a:ext cx="2451098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731" y="404664"/>
            <a:ext cx="237168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92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2632793" cy="4680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2750855" cy="4688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2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97" y="1268760"/>
            <a:ext cx="3816424" cy="231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10942"/>
            <a:ext cx="2963855" cy="4971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47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½Ð¾Ð²Ð¾Ðµ ÑÐ¾Ð¾Ð±ÑÐµÐ½Ð¸Ðµ Ð°Ð½Ð´ÑÐ¾Ð¸Ð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65" y="764704"/>
            <a:ext cx="243027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384" y="764704"/>
            <a:ext cx="253218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942383" y="2960948"/>
            <a:ext cx="2532187" cy="211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764704"/>
            <a:ext cx="250999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6357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25922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436096" y="1554170"/>
            <a:ext cx="261676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r="50000"/>
          <a:stretch/>
        </p:blipFill>
        <p:spPr bwMode="auto">
          <a:xfrm>
            <a:off x="4011765" y="1003618"/>
            <a:ext cx="1044116" cy="11063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29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³Ð°Ð»ÐµÑÐµÑ Ð°Ð½Ð´ÑÐ¾Ð¸Ð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2" r="25668"/>
          <a:stretch/>
        </p:blipFill>
        <p:spPr bwMode="auto">
          <a:xfrm>
            <a:off x="712315" y="620688"/>
            <a:ext cx="18036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ÐÐ°ÑÑÐ¸Ð½ÐºÐ¸ Ð¿Ð¾ Ð·Ð°Ð¿ÑÐ¾ÑÑ Ð³Ð°Ð»ÐµÑÐµÑ Ð°Ð½Ð´ÑÐ¾Ð¸Ð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592288" cy="46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ÐÐ°ÑÑÐ¸Ð½ÐºÐ¸ Ð¿Ð¾ Ð·Ð°Ð¿ÑÐ¾ÑÑ Ð³Ð°Ð»ÐµÑÐµÑ Ð°Ð½Ð´ÑÐ¾Ð¸Ð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592288" cy="461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l="50000"/>
          <a:stretch/>
        </p:blipFill>
        <p:spPr bwMode="auto">
          <a:xfrm>
            <a:off x="683567" y="4509120"/>
            <a:ext cx="1872209" cy="194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841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А\Desktop\Screenshot_20190121-170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283531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А\Desktop\Screenshot_20190121-170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283531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82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260</TotalTime>
  <Words>12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Смартфон</vt:lpstr>
      <vt:lpstr>Исходящие и входящие вызовы. Телефонная книга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ОА</dc:creator>
  <cp:lastModifiedBy>ОА</cp:lastModifiedBy>
  <cp:revision>13</cp:revision>
  <dcterms:created xsi:type="dcterms:W3CDTF">2019-01-21T08:53:48Z</dcterms:created>
  <dcterms:modified xsi:type="dcterms:W3CDTF">2019-01-22T05:50:03Z</dcterms:modified>
</cp:coreProperties>
</file>