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2" r:id="rId1"/>
  </p:sldMasterIdLst>
  <p:sldIdLst>
    <p:sldId id="256" r:id="rId2"/>
    <p:sldId id="257" r:id="rId3"/>
    <p:sldId id="258" r:id="rId4"/>
    <p:sldId id="270" r:id="rId5"/>
    <p:sldId id="271" r:id="rId6"/>
    <p:sldId id="273" r:id="rId7"/>
    <p:sldId id="27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2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64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99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40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4497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357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274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1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36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7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08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385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59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71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191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2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AB193-291D-4E7C-81D1-746A757C1BF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5E7EADB-975C-4F0D-B065-A5BC76B22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43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  <p:sldLayoutId id="2147484374" r:id="rId12"/>
    <p:sldLayoutId id="2147484375" r:id="rId13"/>
    <p:sldLayoutId id="2147484376" r:id="rId14"/>
    <p:sldLayoutId id="2147484377" r:id="rId15"/>
    <p:sldLayoutId id="21474843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Школа безопасности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677335" y="5734594"/>
            <a:ext cx="8596668" cy="1123406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Владивосток </a:t>
            </a:r>
          </a:p>
          <a:p>
            <a:r>
              <a:rPr lang="ru-RU" dirty="0" smtClean="0"/>
              <a:t>                                                          2020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10789" y="0"/>
            <a:ext cx="8300989" cy="849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Краевое государственное автономное учреждение социального обслуживания «Приморский центр социального обслуживания населения»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0137" y="4807131"/>
            <a:ext cx="5264332" cy="927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Руководитель Маляков Алексей Александрович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3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6754"/>
            <a:ext cx="8596668" cy="744583"/>
          </a:xfrm>
        </p:spPr>
        <p:txBody>
          <a:bodyPr/>
          <a:lstStyle/>
          <a:p>
            <a:r>
              <a:rPr lang="ru-RU" dirty="0" smtClean="0"/>
              <a:t>                 ШКОЛА БЕЗОПАСНОСТИ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358537"/>
            <a:ext cx="8284208" cy="5238206"/>
          </a:xfrm>
        </p:spPr>
        <p:txBody>
          <a:bodyPr>
            <a:normAutofit/>
          </a:bodyPr>
          <a:lstStyle/>
          <a:p>
            <a:r>
              <a:rPr lang="ru-RU" dirty="0"/>
              <a:t> В настоящее время перед </a:t>
            </a:r>
            <a:r>
              <a:rPr lang="ru-RU" dirty="0" smtClean="0"/>
              <a:t> </a:t>
            </a:r>
            <a:r>
              <a:rPr lang="ru-RU" dirty="0"/>
              <a:t>людьми </a:t>
            </a:r>
            <a:r>
              <a:rPr lang="ru-RU" dirty="0" smtClean="0"/>
              <a:t>пожилого и инвалидами возникает </a:t>
            </a:r>
            <a:r>
              <a:rPr lang="ru-RU" dirty="0"/>
              <a:t>множество бытовых и жизненных трудностей, с которыми им самим порой трудно разобраться. Кроме того, пенсионерам нужны дополнительные знания, чтобы не стать жертвами мошенников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r>
              <a:rPr lang="ru-RU" dirty="0" smtClean="0"/>
              <a:t>   </a:t>
            </a:r>
            <a:r>
              <a:rPr lang="ru-RU" dirty="0"/>
              <a:t>Лучший способ повысить личную безопасность и безопасность окружающих — это не создавать экстремальные ситуации, а в случае их возникновения (независимо от причин) эффективно им противодействовать, уметь оказать помощь себе и другим.    </a:t>
            </a: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Именно </a:t>
            </a:r>
            <a:r>
              <a:rPr lang="ru-RU" dirty="0"/>
              <a:t>для данной группы нашего населения </a:t>
            </a:r>
            <a:r>
              <a:rPr lang="ru-RU" dirty="0" smtClean="0"/>
              <a:t>была создана </a:t>
            </a:r>
            <a:r>
              <a:rPr lang="ru-RU" dirty="0"/>
              <a:t>«Школа безопасности </a:t>
            </a:r>
            <a:r>
              <a:rPr lang="ru-RU" dirty="0" smtClean="0"/>
              <a:t>».     </a:t>
            </a:r>
            <a:r>
              <a:rPr lang="ru-RU" dirty="0"/>
              <a:t>Она включает в себя </a:t>
            </a:r>
            <a:r>
              <a:rPr lang="ru-RU" dirty="0" smtClean="0"/>
              <a:t> основные социально-бытовые вопросы</a:t>
            </a:r>
            <a:r>
              <a:rPr lang="ru-RU" dirty="0"/>
              <a:t>, связанные с </a:t>
            </a:r>
            <a:r>
              <a:rPr lang="ru-RU" dirty="0" smtClean="0"/>
              <a:t>обеспечением жизнедеятельностью </a:t>
            </a:r>
            <a:r>
              <a:rPr lang="ru-RU" dirty="0"/>
              <a:t>каждого человека в </a:t>
            </a:r>
            <a:r>
              <a:rPr lang="ru-RU" dirty="0" smtClean="0"/>
              <a:t>отдельности, </a:t>
            </a:r>
            <a:r>
              <a:rPr lang="ru-RU" dirty="0"/>
              <a:t>в условиях современного общества. </a:t>
            </a:r>
          </a:p>
        </p:txBody>
      </p:sp>
    </p:spTree>
    <p:extLst>
      <p:ext uri="{BB962C8B-B14F-4D97-AF65-F5344CB8AC3E}">
        <p14:creationId xmlns:p14="http://schemas.microsoft.com/office/powerpoint/2010/main" val="346024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7" y="188556"/>
            <a:ext cx="8986620" cy="73711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направления школы безопасности</a:t>
            </a:r>
            <a:endParaRPr lang="ru-RU" dirty="0"/>
          </a:p>
        </p:txBody>
      </p:sp>
      <p:pic>
        <p:nvPicPr>
          <p:cNvPr id="23" name="Объект 2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97" y="2247069"/>
            <a:ext cx="4543654" cy="3592027"/>
          </a:xfr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74721" y="1136493"/>
            <a:ext cx="26517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Э</a:t>
            </a:r>
            <a:r>
              <a:rPr lang="ru-RU" dirty="0" smtClean="0"/>
              <a:t>лектробезопасность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88001" y="5943600"/>
            <a:ext cx="207762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</a:t>
            </a:r>
            <a:r>
              <a:rPr lang="ru-RU" dirty="0" smtClean="0"/>
              <a:t>езопасность </a:t>
            </a:r>
            <a:r>
              <a:rPr lang="ru-RU" dirty="0"/>
              <a:t>на дорогах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096751" y="3870443"/>
            <a:ext cx="211840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</a:t>
            </a:r>
            <a:r>
              <a:rPr lang="ru-RU" dirty="0" smtClean="0"/>
              <a:t>екарственная </a:t>
            </a:r>
            <a:r>
              <a:rPr lang="ru-RU" dirty="0"/>
              <a:t>безопасность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4137" y="3870443"/>
            <a:ext cx="21031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сихологическая </a:t>
            </a:r>
            <a:r>
              <a:rPr lang="ru-RU" dirty="0"/>
              <a:t>безопасность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66651" y="5943600"/>
            <a:ext cx="176922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ищевая </a:t>
            </a:r>
            <a:r>
              <a:rPr lang="ru-RU" dirty="0"/>
              <a:t>безопасность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74721" y="5995616"/>
            <a:ext cx="26517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</a:t>
            </a:r>
            <a:r>
              <a:rPr lang="ru-RU" dirty="0" smtClean="0"/>
              <a:t>езопасность </a:t>
            </a:r>
            <a:r>
              <a:rPr lang="ru-RU" dirty="0"/>
              <a:t>на воде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988001" y="1067809"/>
            <a:ext cx="207762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  <a:r>
              <a:rPr lang="ru-RU" dirty="0" smtClean="0"/>
              <a:t>ошенничество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96751" y="2361474"/>
            <a:ext cx="211840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</a:t>
            </a:r>
            <a:r>
              <a:rPr lang="ru-RU" dirty="0" smtClean="0"/>
              <a:t>нформационная </a:t>
            </a:r>
            <a:r>
              <a:rPr lang="ru-RU" dirty="0"/>
              <a:t>безопасность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66651" y="1332929"/>
            <a:ext cx="176922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Пожарная безопасность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44137" y="2651760"/>
            <a:ext cx="21553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</a:t>
            </a:r>
            <a:r>
              <a:rPr lang="ru-RU" dirty="0" smtClean="0"/>
              <a:t>ерроризм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80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522514"/>
            <a:ext cx="8596668" cy="87086"/>
          </a:xfrm>
        </p:spPr>
        <p:txBody>
          <a:bodyPr>
            <a:normAutofit fontScale="90000"/>
          </a:bodyPr>
          <a:lstStyle/>
          <a:p>
            <a:pPr lvl="0" fontAlgn="base"/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2881"/>
            <a:ext cx="8479729" cy="22206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Основными целями </a:t>
            </a:r>
            <a:r>
              <a:rPr lang="ru-RU" dirty="0"/>
              <a:t>деятельности </a:t>
            </a:r>
            <a:r>
              <a:rPr lang="ru-RU" dirty="0" smtClean="0"/>
              <a:t>Школы: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Формирование у граждан пожилого возраста и инвалидов сознательного и ответственного отношения к вопросам личной и общественной безопасности.</a:t>
            </a:r>
            <a:br>
              <a:rPr lang="ru-RU" dirty="0"/>
            </a:b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Обучение </a:t>
            </a:r>
            <a:r>
              <a:rPr lang="ru-RU" dirty="0"/>
              <a:t>практическим навыкам поведения в экстремальных ситуациях, повышение стрессоустойчивости пожилых людей.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17" y="2288374"/>
            <a:ext cx="6488236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8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522" y="426720"/>
            <a:ext cx="8596668" cy="7985760"/>
          </a:xfrm>
        </p:spPr>
        <p:txBody>
          <a:bodyPr>
            <a:normAutofit/>
          </a:bodyPr>
          <a:lstStyle/>
          <a:p>
            <a:pPr lvl="0" fontAlgn="base"/>
            <a:r>
              <a:rPr lang="ru-RU" sz="1800" dirty="0"/>
              <a:t>  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24" y="248195"/>
            <a:ext cx="9091748" cy="2926079"/>
          </a:xfrm>
        </p:spPr>
        <p:txBody>
          <a:bodyPr>
            <a:normAutofit lnSpcReduction="10000"/>
          </a:bodyPr>
          <a:lstStyle/>
          <a:p>
            <a:pPr marL="0" lvl="0" indent="0" fontAlgn="base">
              <a:buNone/>
            </a:pPr>
            <a:r>
              <a:rPr lang="ru-RU" dirty="0"/>
              <a:t>Основные задачи Школы</a:t>
            </a:r>
            <a:br>
              <a:rPr lang="ru-RU" dirty="0"/>
            </a:br>
            <a:r>
              <a:rPr lang="ru-RU" dirty="0"/>
              <a:t> Формирование у пожилых людей и инвалидов основ безопасности и жизнедеятельности; </a:t>
            </a:r>
            <a:br>
              <a:rPr lang="ru-RU" dirty="0"/>
            </a:br>
            <a:r>
              <a:rPr lang="ru-RU" dirty="0"/>
              <a:t>Ознакомление с видами опасностей, угрожающих человеку в современной повседневной жизни, действиями в опасных и чрезвычайных ситуациях природного, социального и технического характера;  </a:t>
            </a:r>
            <a:br>
              <a:rPr lang="ru-RU" dirty="0"/>
            </a:br>
            <a:r>
              <a:rPr lang="ru-RU" dirty="0"/>
              <a:t>Обучение методам защиты, позволяющим минимизировать возможный ущерб личности и обществу в опасных и чрезвычайных ситуациях;  </a:t>
            </a:r>
            <a:br>
              <a:rPr lang="ru-RU" dirty="0"/>
            </a:br>
            <a:r>
              <a:rPr lang="ru-RU" dirty="0"/>
              <a:t>Формирование мотивированных основ личной и общественной безопасности граждан пожилого возраста и инвалидов;  </a:t>
            </a:r>
            <a:br>
              <a:rPr lang="ru-RU" dirty="0"/>
            </a:br>
            <a:endParaRPr lang="ru-RU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78" y="2860766"/>
            <a:ext cx="6036227" cy="399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7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15" y="863126"/>
            <a:ext cx="2383925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646">
            <a:off x="699893" y="465588"/>
            <a:ext cx="4387310" cy="31203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4104">
            <a:off x="5922607" y="514916"/>
            <a:ext cx="4522086" cy="3177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46" y="3744424"/>
            <a:ext cx="4467861" cy="29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80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10297"/>
            <a:ext cx="8596668" cy="1254033"/>
          </a:xfrm>
        </p:spPr>
        <p:txBody>
          <a:bodyPr/>
          <a:lstStyle/>
          <a:p>
            <a:r>
              <a:rPr lang="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</a:t>
            </a:r>
            <a:r>
              <a:rPr lang="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2914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933</TotalTime>
  <Words>191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Trebuchet MS</vt:lpstr>
      <vt:lpstr>Wingdings 3</vt:lpstr>
      <vt:lpstr>Аспект</vt:lpstr>
      <vt:lpstr>           Школа безопасности  </vt:lpstr>
      <vt:lpstr>                 ШКОЛА БЕЗОПАСНОСТИ</vt:lpstr>
      <vt:lpstr>Основные направления школы безопасности</vt:lpstr>
      <vt:lpstr>   </vt:lpstr>
      <vt:lpstr>   </vt:lpstr>
      <vt:lpstr>Презентация PowerPoint</vt:lpstr>
      <vt:lpstr>                    Благодарим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безопасности</dc:title>
  <dc:creator>Маляков Алексей Александрович</dc:creator>
  <cp:lastModifiedBy>Мякота Ирина Евгеньевна</cp:lastModifiedBy>
  <cp:revision>57</cp:revision>
  <dcterms:created xsi:type="dcterms:W3CDTF">2020-08-07T04:45:15Z</dcterms:created>
  <dcterms:modified xsi:type="dcterms:W3CDTF">2020-11-18T23:06:02Z</dcterms:modified>
</cp:coreProperties>
</file>